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56" r:id="rId3"/>
    <p:sldMasterId id="2147483780" r:id="rId4"/>
    <p:sldMasterId id="2147483804" r:id="rId5"/>
    <p:sldMasterId id="2147483852" r:id="rId6"/>
    <p:sldMasterId id="2147483864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5" r:id="rId15"/>
    <p:sldId id="266" r:id="rId16"/>
    <p:sldId id="263" r:id="rId17"/>
    <p:sldId id="267" r:id="rId18"/>
    <p:sldId id="264" r:id="rId19"/>
    <p:sldId id="268" r:id="rId2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AF00CF-FE7A-409A-B228-545C8F3EB1F8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15C191EC-245E-4C7C-903C-817A1A329D56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accent5">
                  <a:lumMod val="50000"/>
                </a:schemeClr>
              </a:solidFill>
            </a:rPr>
            <a:t>Cuerpo</a:t>
          </a:r>
        </a:p>
        <a:p>
          <a:r>
            <a:rPr lang="es-ES" sz="2400" dirty="0" smtClean="0">
              <a:solidFill>
                <a:schemeClr val="accent5">
                  <a:lumMod val="50000"/>
                </a:schemeClr>
              </a:solidFill>
            </a:rPr>
            <a:t> y Movimiento</a:t>
          </a:r>
          <a:endParaRPr lang="es-AR" sz="2400" dirty="0">
            <a:solidFill>
              <a:schemeClr val="accent5">
                <a:lumMod val="50000"/>
              </a:schemeClr>
            </a:solidFill>
          </a:endParaRPr>
        </a:p>
      </dgm:t>
    </dgm:pt>
    <dgm:pt modelId="{8BF413BF-6ED3-4639-A390-E2972412C332}" type="parTrans" cxnId="{0E43F7D7-50DC-493E-8D6E-665AAC6422A2}">
      <dgm:prSet/>
      <dgm:spPr/>
      <dgm:t>
        <a:bodyPr/>
        <a:lstStyle/>
        <a:p>
          <a:endParaRPr lang="es-AR"/>
        </a:p>
      </dgm:t>
    </dgm:pt>
    <dgm:pt modelId="{252E155C-9E2B-4927-804B-F03CA7F73150}" type="sibTrans" cxnId="{0E43F7D7-50DC-493E-8D6E-665AAC6422A2}">
      <dgm:prSet/>
      <dgm:spPr/>
      <dgm:t>
        <a:bodyPr/>
        <a:lstStyle/>
        <a:p>
          <a:endParaRPr lang="es-AR"/>
        </a:p>
      </dgm:t>
    </dgm:pt>
    <dgm:pt modelId="{0F012C0F-2855-4C0D-8767-743CC1FEFD30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bg1"/>
              </a:solidFill>
            </a:rPr>
            <a:t>Pautas significativas en la identidad</a:t>
          </a:r>
          <a:endParaRPr lang="es-AR" sz="1800" dirty="0">
            <a:solidFill>
              <a:schemeClr val="bg1"/>
            </a:solidFill>
          </a:endParaRPr>
        </a:p>
      </dgm:t>
    </dgm:pt>
    <dgm:pt modelId="{D7B9D323-BD6F-48B5-A976-5B02285B5DDE}" type="parTrans" cxnId="{039FAF62-B057-40E5-A54A-CABA7D7B5399}">
      <dgm:prSet/>
      <dgm:spPr/>
      <dgm:t>
        <a:bodyPr/>
        <a:lstStyle/>
        <a:p>
          <a:endParaRPr lang="es-AR"/>
        </a:p>
      </dgm:t>
    </dgm:pt>
    <dgm:pt modelId="{91B30B0C-179D-4BBD-B2AE-2A0B03443E59}" type="sibTrans" cxnId="{039FAF62-B057-40E5-A54A-CABA7D7B5399}">
      <dgm:prSet/>
      <dgm:spPr/>
      <dgm:t>
        <a:bodyPr/>
        <a:lstStyle/>
        <a:p>
          <a:endParaRPr lang="es-AR"/>
        </a:p>
      </dgm:t>
    </dgm:pt>
    <dgm:pt modelId="{78C0CE51-5C56-4A8A-A59D-825D153B7833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bg1"/>
              </a:solidFill>
            </a:rPr>
            <a:t>Por estos, las personas se comunican se expresan se relacionan</a:t>
          </a:r>
          <a:endParaRPr lang="es-AR" sz="2000" dirty="0">
            <a:solidFill>
              <a:schemeClr val="bg1"/>
            </a:solidFill>
          </a:endParaRPr>
        </a:p>
      </dgm:t>
    </dgm:pt>
    <dgm:pt modelId="{ACBDFA32-C743-4236-8CD7-9988BFBB6E35}" type="parTrans" cxnId="{410544F4-D186-4258-814E-A98D3B4558F0}">
      <dgm:prSet/>
      <dgm:spPr/>
      <dgm:t>
        <a:bodyPr/>
        <a:lstStyle/>
        <a:p>
          <a:endParaRPr lang="es-AR"/>
        </a:p>
      </dgm:t>
    </dgm:pt>
    <dgm:pt modelId="{46B89E4E-3ABA-4EBA-B95B-E3CD0F332324}" type="sibTrans" cxnId="{410544F4-D186-4258-814E-A98D3B4558F0}">
      <dgm:prSet/>
      <dgm:spPr/>
      <dgm:t>
        <a:bodyPr/>
        <a:lstStyle/>
        <a:p>
          <a:endParaRPr lang="es-AR"/>
        </a:p>
      </dgm:t>
    </dgm:pt>
    <dgm:pt modelId="{18DB1C89-404A-412E-AF68-9DFFC9AE5143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Son componentes esenciales en adquirir el saber </a:t>
          </a:r>
          <a:endParaRPr lang="es-AR" dirty="0">
            <a:solidFill>
              <a:schemeClr val="bg1"/>
            </a:solidFill>
          </a:endParaRPr>
        </a:p>
      </dgm:t>
    </dgm:pt>
    <dgm:pt modelId="{C0964508-D32B-4A09-8C1F-ABE56E310DAC}" type="parTrans" cxnId="{92CAE5F4-FAA5-4AEA-B5AB-1595CDCAAE3F}">
      <dgm:prSet/>
      <dgm:spPr/>
      <dgm:t>
        <a:bodyPr/>
        <a:lstStyle/>
        <a:p>
          <a:endParaRPr lang="es-AR"/>
        </a:p>
      </dgm:t>
    </dgm:pt>
    <dgm:pt modelId="{25358929-66A9-480C-8E26-E27D1AC990B5}" type="sibTrans" cxnId="{92CAE5F4-FAA5-4AEA-B5AB-1595CDCAAE3F}">
      <dgm:prSet/>
      <dgm:spPr/>
      <dgm:t>
        <a:bodyPr/>
        <a:lstStyle/>
        <a:p>
          <a:endParaRPr lang="es-AR"/>
        </a:p>
      </dgm:t>
    </dgm:pt>
    <dgm:pt modelId="{591AC46C-1960-4476-9F9E-856A2017E790}">
      <dgm:prSet phldrT="[Texto]" custT="1"/>
      <dgm:spPr/>
      <dgm:t>
        <a:bodyPr/>
        <a:lstStyle/>
        <a:p>
          <a:r>
            <a:rPr lang="es-ES" sz="2800" dirty="0" smtClean="0">
              <a:solidFill>
                <a:schemeClr val="bg1"/>
              </a:solidFill>
            </a:rPr>
            <a:t>Aprenden a hacer y a Ser</a:t>
          </a:r>
          <a:endParaRPr lang="es-AR" sz="2800" dirty="0">
            <a:solidFill>
              <a:schemeClr val="bg1"/>
            </a:solidFill>
          </a:endParaRPr>
        </a:p>
      </dgm:t>
    </dgm:pt>
    <dgm:pt modelId="{099D59F5-FCD8-4AF2-9380-24A8886356B1}" type="parTrans" cxnId="{DCB2BD57-8CD9-4102-8997-EDD5E7BA2952}">
      <dgm:prSet/>
      <dgm:spPr/>
      <dgm:t>
        <a:bodyPr/>
        <a:lstStyle/>
        <a:p>
          <a:endParaRPr lang="es-AR"/>
        </a:p>
      </dgm:t>
    </dgm:pt>
    <dgm:pt modelId="{26E8EB3C-8127-4ADA-8BEB-81B74B2A7672}" type="sibTrans" cxnId="{DCB2BD57-8CD9-4102-8997-EDD5E7BA2952}">
      <dgm:prSet/>
      <dgm:spPr/>
      <dgm:t>
        <a:bodyPr/>
        <a:lstStyle/>
        <a:p>
          <a:endParaRPr lang="es-AR"/>
        </a:p>
      </dgm:t>
    </dgm:pt>
    <dgm:pt modelId="{D14E6965-5E36-4EEA-8978-F7D87E3EEBD6}" type="pres">
      <dgm:prSet presAssocID="{4BAF00CF-FE7A-409A-B228-545C8F3EB1F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EA8DAE02-8685-41B5-B597-E730F5F1001C}" type="pres">
      <dgm:prSet presAssocID="{15C191EC-245E-4C7C-903C-817A1A329D56}" presName="centerShape" presStyleLbl="node0" presStyleIdx="0" presStyleCnt="1" custScaleX="189632" custScaleY="140721"/>
      <dgm:spPr/>
      <dgm:t>
        <a:bodyPr/>
        <a:lstStyle/>
        <a:p>
          <a:endParaRPr lang="es-AR"/>
        </a:p>
      </dgm:t>
    </dgm:pt>
    <dgm:pt modelId="{889B4400-B868-4F13-8E80-A7D70CEBFE93}" type="pres">
      <dgm:prSet presAssocID="{D7B9D323-BD6F-48B5-A976-5B02285B5DDE}" presName="Name9" presStyleLbl="parChTrans1D2" presStyleIdx="0" presStyleCnt="4"/>
      <dgm:spPr/>
      <dgm:t>
        <a:bodyPr/>
        <a:lstStyle/>
        <a:p>
          <a:endParaRPr lang="es-AR"/>
        </a:p>
      </dgm:t>
    </dgm:pt>
    <dgm:pt modelId="{D6171C9A-DBF6-4658-B4B4-473F05E66AA8}" type="pres">
      <dgm:prSet presAssocID="{D7B9D323-BD6F-48B5-A976-5B02285B5DDE}" presName="connTx" presStyleLbl="parChTrans1D2" presStyleIdx="0" presStyleCnt="4"/>
      <dgm:spPr/>
      <dgm:t>
        <a:bodyPr/>
        <a:lstStyle/>
        <a:p>
          <a:endParaRPr lang="es-AR"/>
        </a:p>
      </dgm:t>
    </dgm:pt>
    <dgm:pt modelId="{5B52B879-3276-4386-A319-BCD0DFC68B84}" type="pres">
      <dgm:prSet presAssocID="{0F012C0F-2855-4C0D-8767-743CC1FEFD30}" presName="node" presStyleLbl="node1" presStyleIdx="0" presStyleCnt="4" custScaleX="20108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314A010-EABA-40E3-88D0-3BEBE046D804}" type="pres">
      <dgm:prSet presAssocID="{ACBDFA32-C743-4236-8CD7-9988BFBB6E35}" presName="Name9" presStyleLbl="parChTrans1D2" presStyleIdx="1" presStyleCnt="4"/>
      <dgm:spPr/>
      <dgm:t>
        <a:bodyPr/>
        <a:lstStyle/>
        <a:p>
          <a:endParaRPr lang="es-AR"/>
        </a:p>
      </dgm:t>
    </dgm:pt>
    <dgm:pt modelId="{80367A65-EF10-4F38-A741-CEB7D4453579}" type="pres">
      <dgm:prSet presAssocID="{ACBDFA32-C743-4236-8CD7-9988BFBB6E35}" presName="connTx" presStyleLbl="parChTrans1D2" presStyleIdx="1" presStyleCnt="4"/>
      <dgm:spPr/>
      <dgm:t>
        <a:bodyPr/>
        <a:lstStyle/>
        <a:p>
          <a:endParaRPr lang="es-AR"/>
        </a:p>
      </dgm:t>
    </dgm:pt>
    <dgm:pt modelId="{47F9D77A-D487-4757-A27B-EDAA0591A74C}" type="pres">
      <dgm:prSet presAssocID="{78C0CE51-5C56-4A8A-A59D-825D153B7833}" presName="node" presStyleLbl="node1" presStyleIdx="1" presStyleCnt="4" custScaleX="194304" custScaleY="214277" custRadScaleRad="158416" custRadScaleInc="351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75B5CA3-0A9A-41BE-85D8-8B4477B5A9FB}" type="pres">
      <dgm:prSet presAssocID="{C0964508-D32B-4A09-8C1F-ABE56E310DAC}" presName="Name9" presStyleLbl="parChTrans1D2" presStyleIdx="2" presStyleCnt="4"/>
      <dgm:spPr/>
      <dgm:t>
        <a:bodyPr/>
        <a:lstStyle/>
        <a:p>
          <a:endParaRPr lang="es-AR"/>
        </a:p>
      </dgm:t>
    </dgm:pt>
    <dgm:pt modelId="{398E14EE-4884-485B-9FB6-64CA657BDD10}" type="pres">
      <dgm:prSet presAssocID="{C0964508-D32B-4A09-8C1F-ABE56E310DAC}" presName="connTx" presStyleLbl="parChTrans1D2" presStyleIdx="2" presStyleCnt="4"/>
      <dgm:spPr/>
      <dgm:t>
        <a:bodyPr/>
        <a:lstStyle/>
        <a:p>
          <a:endParaRPr lang="es-AR"/>
        </a:p>
      </dgm:t>
    </dgm:pt>
    <dgm:pt modelId="{2FA3C718-CA2B-4914-A589-6DF3798035A4}" type="pres">
      <dgm:prSet presAssocID="{18DB1C89-404A-412E-AF68-9DFFC9AE5143}" presName="node" presStyleLbl="node1" presStyleIdx="2" presStyleCnt="4" custScaleX="21583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AEB343A-E8A8-4085-A5EA-92C9690A88C3}" type="pres">
      <dgm:prSet presAssocID="{099D59F5-FCD8-4AF2-9380-24A8886356B1}" presName="Name9" presStyleLbl="parChTrans1D2" presStyleIdx="3" presStyleCnt="4"/>
      <dgm:spPr/>
      <dgm:t>
        <a:bodyPr/>
        <a:lstStyle/>
        <a:p>
          <a:endParaRPr lang="es-AR"/>
        </a:p>
      </dgm:t>
    </dgm:pt>
    <dgm:pt modelId="{C5F0034E-4827-4834-9533-3D780F881625}" type="pres">
      <dgm:prSet presAssocID="{099D59F5-FCD8-4AF2-9380-24A8886356B1}" presName="connTx" presStyleLbl="parChTrans1D2" presStyleIdx="3" presStyleCnt="4"/>
      <dgm:spPr/>
      <dgm:t>
        <a:bodyPr/>
        <a:lstStyle/>
        <a:p>
          <a:endParaRPr lang="es-AR"/>
        </a:p>
      </dgm:t>
    </dgm:pt>
    <dgm:pt modelId="{FE05767A-B34C-4E42-848A-7C2E50F99D36}" type="pres">
      <dgm:prSet presAssocID="{591AC46C-1960-4476-9F9E-856A2017E790}" presName="node" presStyleLbl="node1" presStyleIdx="3" presStyleCnt="4" custScaleX="158512" custScaleY="186227" custRadScaleRad="165330" custRadScaleInc="-150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4D5161E4-A5AA-4A83-ACED-DCDFF6263997}" type="presOf" srcId="{4BAF00CF-FE7A-409A-B228-545C8F3EB1F8}" destId="{D14E6965-5E36-4EEA-8978-F7D87E3EEBD6}" srcOrd="0" destOrd="0" presId="urn:microsoft.com/office/officeart/2005/8/layout/radial1"/>
    <dgm:cxn modelId="{4843351D-EAC3-43C6-9EF8-ECF1712A7C11}" type="presOf" srcId="{C0964508-D32B-4A09-8C1F-ABE56E310DAC}" destId="{975B5CA3-0A9A-41BE-85D8-8B4477B5A9FB}" srcOrd="0" destOrd="0" presId="urn:microsoft.com/office/officeart/2005/8/layout/radial1"/>
    <dgm:cxn modelId="{539403A8-BE70-4543-8BD8-508EF3C6089A}" type="presOf" srcId="{ACBDFA32-C743-4236-8CD7-9988BFBB6E35}" destId="{8314A010-EABA-40E3-88D0-3BEBE046D804}" srcOrd="0" destOrd="0" presId="urn:microsoft.com/office/officeart/2005/8/layout/radial1"/>
    <dgm:cxn modelId="{0E43F7D7-50DC-493E-8D6E-665AAC6422A2}" srcId="{4BAF00CF-FE7A-409A-B228-545C8F3EB1F8}" destId="{15C191EC-245E-4C7C-903C-817A1A329D56}" srcOrd="0" destOrd="0" parTransId="{8BF413BF-6ED3-4639-A390-E2972412C332}" sibTransId="{252E155C-9E2B-4927-804B-F03CA7F73150}"/>
    <dgm:cxn modelId="{A25A982A-D66B-4F99-A6E1-1CB6E5A243B4}" type="presOf" srcId="{78C0CE51-5C56-4A8A-A59D-825D153B7833}" destId="{47F9D77A-D487-4757-A27B-EDAA0591A74C}" srcOrd="0" destOrd="0" presId="urn:microsoft.com/office/officeart/2005/8/layout/radial1"/>
    <dgm:cxn modelId="{2DA013F2-CA96-4705-9D0F-8FF6D60F3EBC}" type="presOf" srcId="{C0964508-D32B-4A09-8C1F-ABE56E310DAC}" destId="{398E14EE-4884-485B-9FB6-64CA657BDD10}" srcOrd="1" destOrd="0" presId="urn:microsoft.com/office/officeart/2005/8/layout/radial1"/>
    <dgm:cxn modelId="{039FAF62-B057-40E5-A54A-CABA7D7B5399}" srcId="{15C191EC-245E-4C7C-903C-817A1A329D56}" destId="{0F012C0F-2855-4C0D-8767-743CC1FEFD30}" srcOrd="0" destOrd="0" parTransId="{D7B9D323-BD6F-48B5-A976-5B02285B5DDE}" sibTransId="{91B30B0C-179D-4BBD-B2AE-2A0B03443E59}"/>
    <dgm:cxn modelId="{F04990AE-961D-46B7-B823-45F3584A678B}" type="presOf" srcId="{18DB1C89-404A-412E-AF68-9DFFC9AE5143}" destId="{2FA3C718-CA2B-4914-A589-6DF3798035A4}" srcOrd="0" destOrd="0" presId="urn:microsoft.com/office/officeart/2005/8/layout/radial1"/>
    <dgm:cxn modelId="{E9346043-802F-462A-A449-49D1E99F2865}" type="presOf" srcId="{D7B9D323-BD6F-48B5-A976-5B02285B5DDE}" destId="{889B4400-B868-4F13-8E80-A7D70CEBFE93}" srcOrd="0" destOrd="0" presId="urn:microsoft.com/office/officeart/2005/8/layout/radial1"/>
    <dgm:cxn modelId="{5CBD6E37-62D7-4B07-99DF-C926492FDE8E}" type="presOf" srcId="{099D59F5-FCD8-4AF2-9380-24A8886356B1}" destId="{C5F0034E-4827-4834-9533-3D780F881625}" srcOrd="1" destOrd="0" presId="urn:microsoft.com/office/officeart/2005/8/layout/radial1"/>
    <dgm:cxn modelId="{FCEC352D-7F80-42F8-9EA4-D33AA20DA820}" type="presOf" srcId="{ACBDFA32-C743-4236-8CD7-9988BFBB6E35}" destId="{80367A65-EF10-4F38-A741-CEB7D4453579}" srcOrd="1" destOrd="0" presId="urn:microsoft.com/office/officeart/2005/8/layout/radial1"/>
    <dgm:cxn modelId="{92CAE5F4-FAA5-4AEA-B5AB-1595CDCAAE3F}" srcId="{15C191EC-245E-4C7C-903C-817A1A329D56}" destId="{18DB1C89-404A-412E-AF68-9DFFC9AE5143}" srcOrd="2" destOrd="0" parTransId="{C0964508-D32B-4A09-8C1F-ABE56E310DAC}" sibTransId="{25358929-66A9-480C-8E26-E27D1AC990B5}"/>
    <dgm:cxn modelId="{5C2BFB6D-2107-4525-8EFB-2CFC02BEF488}" type="presOf" srcId="{D7B9D323-BD6F-48B5-A976-5B02285B5DDE}" destId="{D6171C9A-DBF6-4658-B4B4-473F05E66AA8}" srcOrd="1" destOrd="0" presId="urn:microsoft.com/office/officeart/2005/8/layout/radial1"/>
    <dgm:cxn modelId="{FE172010-E11B-4782-B398-3AA219A318B5}" type="presOf" srcId="{099D59F5-FCD8-4AF2-9380-24A8886356B1}" destId="{DAEB343A-E8A8-4085-A5EA-92C9690A88C3}" srcOrd="0" destOrd="0" presId="urn:microsoft.com/office/officeart/2005/8/layout/radial1"/>
    <dgm:cxn modelId="{7BAD444B-D6DC-4C89-B609-EFCD222DA018}" type="presOf" srcId="{591AC46C-1960-4476-9F9E-856A2017E790}" destId="{FE05767A-B34C-4E42-848A-7C2E50F99D36}" srcOrd="0" destOrd="0" presId="urn:microsoft.com/office/officeart/2005/8/layout/radial1"/>
    <dgm:cxn modelId="{D4D4CC2C-42B5-4504-A741-3EF144DE9102}" type="presOf" srcId="{15C191EC-245E-4C7C-903C-817A1A329D56}" destId="{EA8DAE02-8685-41B5-B597-E730F5F1001C}" srcOrd="0" destOrd="0" presId="urn:microsoft.com/office/officeart/2005/8/layout/radial1"/>
    <dgm:cxn modelId="{DCB2BD57-8CD9-4102-8997-EDD5E7BA2952}" srcId="{15C191EC-245E-4C7C-903C-817A1A329D56}" destId="{591AC46C-1960-4476-9F9E-856A2017E790}" srcOrd="3" destOrd="0" parTransId="{099D59F5-FCD8-4AF2-9380-24A8886356B1}" sibTransId="{26E8EB3C-8127-4ADA-8BEB-81B74B2A7672}"/>
    <dgm:cxn modelId="{410544F4-D186-4258-814E-A98D3B4558F0}" srcId="{15C191EC-245E-4C7C-903C-817A1A329D56}" destId="{78C0CE51-5C56-4A8A-A59D-825D153B7833}" srcOrd="1" destOrd="0" parTransId="{ACBDFA32-C743-4236-8CD7-9988BFBB6E35}" sibTransId="{46B89E4E-3ABA-4EBA-B95B-E3CD0F332324}"/>
    <dgm:cxn modelId="{9C6CD21E-77BE-40BE-AD4A-682E697C8F68}" type="presOf" srcId="{0F012C0F-2855-4C0D-8767-743CC1FEFD30}" destId="{5B52B879-3276-4386-A319-BCD0DFC68B84}" srcOrd="0" destOrd="0" presId="urn:microsoft.com/office/officeart/2005/8/layout/radial1"/>
    <dgm:cxn modelId="{851A8D76-B173-4DAD-B6D0-AE5031345B64}" type="presParOf" srcId="{D14E6965-5E36-4EEA-8978-F7D87E3EEBD6}" destId="{EA8DAE02-8685-41B5-B597-E730F5F1001C}" srcOrd="0" destOrd="0" presId="urn:microsoft.com/office/officeart/2005/8/layout/radial1"/>
    <dgm:cxn modelId="{D716686E-5E46-40A3-AFB7-72E682474969}" type="presParOf" srcId="{D14E6965-5E36-4EEA-8978-F7D87E3EEBD6}" destId="{889B4400-B868-4F13-8E80-A7D70CEBFE93}" srcOrd="1" destOrd="0" presId="urn:microsoft.com/office/officeart/2005/8/layout/radial1"/>
    <dgm:cxn modelId="{F38E8E1B-DD87-4EF8-B2BA-106FD75FC6C0}" type="presParOf" srcId="{889B4400-B868-4F13-8E80-A7D70CEBFE93}" destId="{D6171C9A-DBF6-4658-B4B4-473F05E66AA8}" srcOrd="0" destOrd="0" presId="urn:microsoft.com/office/officeart/2005/8/layout/radial1"/>
    <dgm:cxn modelId="{0A6E99D9-6306-4055-B78E-CA74F72EA832}" type="presParOf" srcId="{D14E6965-5E36-4EEA-8978-F7D87E3EEBD6}" destId="{5B52B879-3276-4386-A319-BCD0DFC68B84}" srcOrd="2" destOrd="0" presId="urn:microsoft.com/office/officeart/2005/8/layout/radial1"/>
    <dgm:cxn modelId="{CE72A341-72CE-43D5-9599-2071EEBD823C}" type="presParOf" srcId="{D14E6965-5E36-4EEA-8978-F7D87E3EEBD6}" destId="{8314A010-EABA-40E3-88D0-3BEBE046D804}" srcOrd="3" destOrd="0" presId="urn:microsoft.com/office/officeart/2005/8/layout/radial1"/>
    <dgm:cxn modelId="{E3C0AFC5-8525-4EEA-A126-AF7110A9813F}" type="presParOf" srcId="{8314A010-EABA-40E3-88D0-3BEBE046D804}" destId="{80367A65-EF10-4F38-A741-CEB7D4453579}" srcOrd="0" destOrd="0" presId="urn:microsoft.com/office/officeart/2005/8/layout/radial1"/>
    <dgm:cxn modelId="{39108C01-BD2C-4443-A5D6-D97FF853E507}" type="presParOf" srcId="{D14E6965-5E36-4EEA-8978-F7D87E3EEBD6}" destId="{47F9D77A-D487-4757-A27B-EDAA0591A74C}" srcOrd="4" destOrd="0" presId="urn:microsoft.com/office/officeart/2005/8/layout/radial1"/>
    <dgm:cxn modelId="{837DFC19-E564-429E-99D9-7BEF559ABBA8}" type="presParOf" srcId="{D14E6965-5E36-4EEA-8978-F7D87E3EEBD6}" destId="{975B5CA3-0A9A-41BE-85D8-8B4477B5A9FB}" srcOrd="5" destOrd="0" presId="urn:microsoft.com/office/officeart/2005/8/layout/radial1"/>
    <dgm:cxn modelId="{B89B9785-5601-4ECE-8E7C-B546B65BECB1}" type="presParOf" srcId="{975B5CA3-0A9A-41BE-85D8-8B4477B5A9FB}" destId="{398E14EE-4884-485B-9FB6-64CA657BDD10}" srcOrd="0" destOrd="0" presId="urn:microsoft.com/office/officeart/2005/8/layout/radial1"/>
    <dgm:cxn modelId="{2DAC09CE-B701-4C77-9F19-B32D7D57D76D}" type="presParOf" srcId="{D14E6965-5E36-4EEA-8978-F7D87E3EEBD6}" destId="{2FA3C718-CA2B-4914-A589-6DF3798035A4}" srcOrd="6" destOrd="0" presId="urn:microsoft.com/office/officeart/2005/8/layout/radial1"/>
    <dgm:cxn modelId="{F4BB9DE7-8138-4DC7-A271-B002BDC1B767}" type="presParOf" srcId="{D14E6965-5E36-4EEA-8978-F7D87E3EEBD6}" destId="{DAEB343A-E8A8-4085-A5EA-92C9690A88C3}" srcOrd="7" destOrd="0" presId="urn:microsoft.com/office/officeart/2005/8/layout/radial1"/>
    <dgm:cxn modelId="{5BAF0F12-B9FB-4DF8-A37D-701F57BE12B6}" type="presParOf" srcId="{DAEB343A-E8A8-4085-A5EA-92C9690A88C3}" destId="{C5F0034E-4827-4834-9533-3D780F881625}" srcOrd="0" destOrd="0" presId="urn:microsoft.com/office/officeart/2005/8/layout/radial1"/>
    <dgm:cxn modelId="{39D986B8-D2F2-4146-8286-AB9759AB38C1}" type="presParOf" srcId="{D14E6965-5E36-4EEA-8978-F7D87E3EEBD6}" destId="{FE05767A-B34C-4E42-848A-7C2E50F99D3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5D9077-86FB-4707-B3D8-9DBAA04BBC8B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DB80E326-2790-46E9-9B6B-D3EA0E9AC392}">
      <dgm:prSet phldrT="[Texto]" custT="1"/>
      <dgm:spPr/>
      <dgm:t>
        <a:bodyPr/>
        <a:lstStyle/>
        <a:p>
          <a:r>
            <a:rPr lang="es-ES" sz="1600" dirty="0" smtClean="0"/>
            <a:t>Los niños adquieren progresivamente </a:t>
          </a:r>
        </a:p>
        <a:p>
          <a:r>
            <a:rPr lang="es-ES" sz="2800" dirty="0" smtClean="0">
              <a:solidFill>
                <a:schemeClr val="accent5">
                  <a:lumMod val="50000"/>
                </a:schemeClr>
              </a:solidFill>
            </a:rPr>
            <a:t>HABILIDADES MOTORAS BASICAS</a:t>
          </a:r>
          <a:endParaRPr lang="es-AR" sz="2800" dirty="0">
            <a:solidFill>
              <a:schemeClr val="accent5">
                <a:lumMod val="50000"/>
              </a:schemeClr>
            </a:solidFill>
          </a:endParaRPr>
        </a:p>
      </dgm:t>
    </dgm:pt>
    <dgm:pt modelId="{8A726F1C-CB17-4A21-B803-545E89C901B0}" type="parTrans" cxnId="{7CE88020-E2D3-4328-8BB1-65238F106410}">
      <dgm:prSet/>
      <dgm:spPr/>
      <dgm:t>
        <a:bodyPr/>
        <a:lstStyle/>
        <a:p>
          <a:endParaRPr lang="es-AR"/>
        </a:p>
      </dgm:t>
    </dgm:pt>
    <dgm:pt modelId="{F70A2DD3-1995-4AC9-9A7C-B8D3A9C524F3}" type="sibTrans" cxnId="{7CE88020-E2D3-4328-8BB1-65238F106410}">
      <dgm:prSet/>
      <dgm:spPr/>
      <dgm:t>
        <a:bodyPr/>
        <a:lstStyle/>
        <a:p>
          <a:endParaRPr lang="es-AR"/>
        </a:p>
      </dgm:t>
    </dgm:pt>
    <dgm:pt modelId="{0F68B801-9BD8-4F8D-97AE-581DF814DC39}">
      <dgm:prSet phldrT="[Texto]"/>
      <dgm:spPr/>
      <dgm:t>
        <a:bodyPr/>
        <a:lstStyle/>
        <a:p>
          <a:r>
            <a:rPr lang="es-ES" dirty="0" smtClean="0"/>
            <a:t>Caminar, correr	</a:t>
          </a:r>
          <a:endParaRPr lang="es-AR" dirty="0"/>
        </a:p>
      </dgm:t>
    </dgm:pt>
    <dgm:pt modelId="{7FC74650-3A3C-4DD8-B659-07F97A9DAF6E}" type="parTrans" cxnId="{824EC47F-1979-4E9D-BB04-033F34BBD5AD}">
      <dgm:prSet/>
      <dgm:spPr/>
      <dgm:t>
        <a:bodyPr/>
        <a:lstStyle/>
        <a:p>
          <a:endParaRPr lang="es-AR"/>
        </a:p>
      </dgm:t>
    </dgm:pt>
    <dgm:pt modelId="{71EA1424-29F9-474A-830C-C635107EE62D}" type="sibTrans" cxnId="{824EC47F-1979-4E9D-BB04-033F34BBD5AD}">
      <dgm:prSet/>
      <dgm:spPr/>
      <dgm:t>
        <a:bodyPr/>
        <a:lstStyle/>
        <a:p>
          <a:endParaRPr lang="es-AR"/>
        </a:p>
      </dgm:t>
    </dgm:pt>
    <dgm:pt modelId="{C78D23FA-D2AF-4BB5-A5E6-C033C8C0A63C}">
      <dgm:prSet phldrT="[Texto]"/>
      <dgm:spPr/>
      <dgm:t>
        <a:bodyPr/>
        <a:lstStyle/>
        <a:p>
          <a:r>
            <a:rPr lang="es-ES" dirty="0" smtClean="0"/>
            <a:t>Saltar, Balancearse</a:t>
          </a:r>
          <a:endParaRPr lang="es-AR" dirty="0"/>
        </a:p>
      </dgm:t>
    </dgm:pt>
    <dgm:pt modelId="{9E130503-043D-49C4-A4DF-CA8AB89F9C62}" type="parTrans" cxnId="{5B4384FF-4ED7-4719-A9E4-0D7887CFC278}">
      <dgm:prSet/>
      <dgm:spPr/>
      <dgm:t>
        <a:bodyPr/>
        <a:lstStyle/>
        <a:p>
          <a:endParaRPr lang="es-AR"/>
        </a:p>
      </dgm:t>
    </dgm:pt>
    <dgm:pt modelId="{95759485-33B3-46CB-A8C2-E4A5FAE81CF7}" type="sibTrans" cxnId="{5B4384FF-4ED7-4719-A9E4-0D7887CFC278}">
      <dgm:prSet/>
      <dgm:spPr/>
      <dgm:t>
        <a:bodyPr/>
        <a:lstStyle/>
        <a:p>
          <a:endParaRPr lang="es-AR"/>
        </a:p>
      </dgm:t>
    </dgm:pt>
    <dgm:pt modelId="{B705D458-6C32-4FCF-9A1B-57FC5BC3FB13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accent5">
                  <a:lumMod val="50000"/>
                </a:schemeClr>
              </a:solidFill>
            </a:rPr>
            <a:t>Adquisiciones </a:t>
          </a:r>
          <a:r>
            <a:rPr lang="es-ES" sz="2400" dirty="0" smtClean="0">
              <a:solidFill>
                <a:schemeClr val="accent5">
                  <a:lumMod val="50000"/>
                </a:schemeClr>
              </a:solidFill>
            </a:rPr>
            <a:t>de </a:t>
          </a:r>
          <a:r>
            <a:rPr lang="es-ES" sz="2400" dirty="0" smtClean="0">
              <a:solidFill>
                <a:schemeClr val="accent5">
                  <a:lumMod val="50000"/>
                </a:schemeClr>
              </a:solidFill>
            </a:rPr>
            <a:t>aspecto madurativo </a:t>
          </a:r>
          <a:r>
            <a:rPr lang="es-ES" sz="2400" dirty="0" smtClean="0">
              <a:solidFill>
                <a:schemeClr val="accent5">
                  <a:lumMod val="50000"/>
                </a:schemeClr>
              </a:solidFill>
            </a:rPr>
            <a:t>de sus experiencias</a:t>
          </a:r>
          <a:endParaRPr lang="es-AR" sz="2400" dirty="0">
            <a:solidFill>
              <a:schemeClr val="accent5">
                <a:lumMod val="50000"/>
              </a:schemeClr>
            </a:solidFill>
          </a:endParaRPr>
        </a:p>
      </dgm:t>
    </dgm:pt>
    <dgm:pt modelId="{2B35EEDB-5B80-4968-B7F2-A0CB9D2872CD}" type="parTrans" cxnId="{A700A8F4-4635-4452-9B95-D2D7F9B99BDD}">
      <dgm:prSet/>
      <dgm:spPr/>
      <dgm:t>
        <a:bodyPr/>
        <a:lstStyle/>
        <a:p>
          <a:endParaRPr lang="es-AR"/>
        </a:p>
      </dgm:t>
    </dgm:pt>
    <dgm:pt modelId="{12565E1D-02E6-474B-A45E-445059619818}" type="sibTrans" cxnId="{A700A8F4-4635-4452-9B95-D2D7F9B99BDD}">
      <dgm:prSet/>
      <dgm:spPr/>
      <dgm:t>
        <a:bodyPr/>
        <a:lstStyle/>
        <a:p>
          <a:endParaRPr lang="es-AR"/>
        </a:p>
      </dgm:t>
    </dgm:pt>
    <dgm:pt modelId="{A439C336-57DE-447D-8580-B21387ADD38C}">
      <dgm:prSet phldrT="[Texto]"/>
      <dgm:spPr/>
      <dgm:t>
        <a:bodyPr/>
        <a:lstStyle/>
        <a:p>
          <a:r>
            <a:rPr lang="es-ES" dirty="0" smtClean="0"/>
            <a:t>Permite el desarrollo sucesivo de aprendizajes</a:t>
          </a:r>
          <a:endParaRPr lang="es-AR" dirty="0"/>
        </a:p>
      </dgm:t>
    </dgm:pt>
    <dgm:pt modelId="{B8366B97-38AF-40C8-9784-97DA41B01C1D}" type="parTrans" cxnId="{69060143-6368-4B2F-91A2-B829D82AC6D2}">
      <dgm:prSet/>
      <dgm:spPr/>
      <dgm:t>
        <a:bodyPr/>
        <a:lstStyle/>
        <a:p>
          <a:endParaRPr lang="es-AR"/>
        </a:p>
      </dgm:t>
    </dgm:pt>
    <dgm:pt modelId="{9140D59C-17BB-4011-A62E-6FB15E57D14D}" type="sibTrans" cxnId="{69060143-6368-4B2F-91A2-B829D82AC6D2}">
      <dgm:prSet/>
      <dgm:spPr/>
      <dgm:t>
        <a:bodyPr/>
        <a:lstStyle/>
        <a:p>
          <a:endParaRPr lang="es-AR"/>
        </a:p>
      </dgm:t>
    </dgm:pt>
    <dgm:pt modelId="{40A43A84-F13B-4E88-91B9-7A77FDC970BB}">
      <dgm:prSet phldrT="[Texto]"/>
      <dgm:spPr/>
      <dgm:t>
        <a:bodyPr/>
        <a:lstStyle/>
        <a:p>
          <a:r>
            <a:rPr lang="es-ES" dirty="0" smtClean="0"/>
            <a:t>Permite acceder a diversos espacios, tiempos y objetos</a:t>
          </a:r>
          <a:endParaRPr lang="es-AR" dirty="0"/>
        </a:p>
      </dgm:t>
    </dgm:pt>
    <dgm:pt modelId="{AFCAAB23-A91C-4F9F-83E5-E8E57EA80847}" type="parTrans" cxnId="{FAF14C31-2734-4648-AACB-F08BD6A17EBA}">
      <dgm:prSet/>
      <dgm:spPr/>
      <dgm:t>
        <a:bodyPr/>
        <a:lstStyle/>
        <a:p>
          <a:endParaRPr lang="es-AR"/>
        </a:p>
      </dgm:t>
    </dgm:pt>
    <dgm:pt modelId="{96D155EB-BAA3-4A24-92CE-BCFBE84D176E}" type="sibTrans" cxnId="{FAF14C31-2734-4648-AACB-F08BD6A17EBA}">
      <dgm:prSet/>
      <dgm:spPr/>
      <dgm:t>
        <a:bodyPr/>
        <a:lstStyle/>
        <a:p>
          <a:endParaRPr lang="es-AR"/>
        </a:p>
      </dgm:t>
    </dgm:pt>
    <dgm:pt modelId="{CF7C8419-8D11-4F33-983F-1BE2E2EA54E5}">
      <dgm:prSet phldrT="[Texto]" custT="1"/>
      <dgm:spPr/>
      <dgm:t>
        <a:bodyPr/>
        <a:lstStyle/>
        <a:p>
          <a:r>
            <a:rPr lang="es-ES" sz="3600" dirty="0" smtClean="0">
              <a:solidFill>
                <a:schemeClr val="accent5">
                  <a:lumMod val="50000"/>
                </a:schemeClr>
              </a:solidFill>
            </a:rPr>
            <a:t>Mayor autonomía </a:t>
          </a:r>
          <a:endParaRPr lang="es-AR" sz="3600" dirty="0">
            <a:solidFill>
              <a:schemeClr val="accent5">
                <a:lumMod val="50000"/>
              </a:schemeClr>
            </a:solidFill>
          </a:endParaRPr>
        </a:p>
      </dgm:t>
    </dgm:pt>
    <dgm:pt modelId="{3AD5BDE1-09ED-42B2-B35A-321A465C99C7}" type="parTrans" cxnId="{FE540848-27B1-458F-8D30-7677B7389FF3}">
      <dgm:prSet/>
      <dgm:spPr/>
      <dgm:t>
        <a:bodyPr/>
        <a:lstStyle/>
        <a:p>
          <a:endParaRPr lang="es-AR"/>
        </a:p>
      </dgm:t>
    </dgm:pt>
    <dgm:pt modelId="{0E3D4F97-88BC-42D3-BC1A-B97796F51486}" type="sibTrans" cxnId="{FE540848-27B1-458F-8D30-7677B7389FF3}">
      <dgm:prSet/>
      <dgm:spPr/>
      <dgm:t>
        <a:bodyPr/>
        <a:lstStyle/>
        <a:p>
          <a:endParaRPr lang="es-AR"/>
        </a:p>
      </dgm:t>
    </dgm:pt>
    <dgm:pt modelId="{976DAE4C-918C-4987-884A-6A42E75EDED7}">
      <dgm:prSet phldrT="[Texto]" custT="1"/>
      <dgm:spPr/>
      <dgm:t>
        <a:bodyPr/>
        <a:lstStyle/>
        <a:p>
          <a:r>
            <a:rPr lang="es-ES" sz="2400" dirty="0" smtClean="0"/>
            <a:t>El Nivel Inicial las desarrolla</a:t>
          </a:r>
          <a:endParaRPr lang="es-AR" sz="2400" dirty="0"/>
        </a:p>
      </dgm:t>
    </dgm:pt>
    <dgm:pt modelId="{243B013F-3813-4106-8729-6D8EB468BE20}" type="parTrans" cxnId="{6F58DEB7-36DB-46B5-A3A2-447E95F934A3}">
      <dgm:prSet/>
      <dgm:spPr/>
      <dgm:t>
        <a:bodyPr/>
        <a:lstStyle/>
        <a:p>
          <a:endParaRPr lang="es-AR"/>
        </a:p>
      </dgm:t>
    </dgm:pt>
    <dgm:pt modelId="{16938512-97C4-46E4-AFEB-5FFB0F16AC67}" type="sibTrans" cxnId="{6F58DEB7-36DB-46B5-A3A2-447E95F934A3}">
      <dgm:prSet/>
      <dgm:spPr/>
      <dgm:t>
        <a:bodyPr/>
        <a:lstStyle/>
        <a:p>
          <a:endParaRPr lang="es-AR"/>
        </a:p>
      </dgm:t>
    </dgm:pt>
    <dgm:pt modelId="{39810AA6-3BB9-4358-886A-4F06A304C1D3}">
      <dgm:prSet phldrT="[Texto]" custT="1"/>
      <dgm:spPr/>
      <dgm:t>
        <a:bodyPr/>
        <a:lstStyle/>
        <a:p>
          <a:r>
            <a:rPr lang="es-ES" sz="2800" dirty="0" smtClean="0"/>
            <a:t>Y orienta</a:t>
          </a:r>
          <a:endParaRPr lang="es-AR" sz="2800" dirty="0"/>
        </a:p>
      </dgm:t>
    </dgm:pt>
    <dgm:pt modelId="{C349941A-791B-40C7-AE48-31E9226FB716}" type="parTrans" cxnId="{4F1A4EB5-4070-47C3-B73A-79CEE5FF3DE0}">
      <dgm:prSet/>
      <dgm:spPr/>
      <dgm:t>
        <a:bodyPr/>
        <a:lstStyle/>
        <a:p>
          <a:endParaRPr lang="es-AR"/>
        </a:p>
      </dgm:t>
    </dgm:pt>
    <dgm:pt modelId="{B0F0CBEF-E01F-401D-A02A-4016C5FB8B8F}" type="sibTrans" cxnId="{4F1A4EB5-4070-47C3-B73A-79CEE5FF3DE0}">
      <dgm:prSet/>
      <dgm:spPr/>
      <dgm:t>
        <a:bodyPr/>
        <a:lstStyle/>
        <a:p>
          <a:endParaRPr lang="es-AR"/>
        </a:p>
      </dgm:t>
    </dgm:pt>
    <dgm:pt modelId="{0B0AC13A-7CC8-4FBC-9634-AA204F229541}" type="pres">
      <dgm:prSet presAssocID="{0C5D9077-86FB-4707-B3D8-9DBAA04BBC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55AB1C67-4CD3-4695-8A51-168C2AB54ECD}" type="pres">
      <dgm:prSet presAssocID="{CF7C8419-8D11-4F33-983F-1BE2E2EA54E5}" presName="boxAndChildren" presStyleCnt="0"/>
      <dgm:spPr/>
    </dgm:pt>
    <dgm:pt modelId="{5AC43C7A-3AE5-45F8-984E-BED618B172F8}" type="pres">
      <dgm:prSet presAssocID="{CF7C8419-8D11-4F33-983F-1BE2E2EA54E5}" presName="parentTextBox" presStyleLbl="node1" presStyleIdx="0" presStyleCnt="3"/>
      <dgm:spPr/>
      <dgm:t>
        <a:bodyPr/>
        <a:lstStyle/>
        <a:p>
          <a:endParaRPr lang="es-AR"/>
        </a:p>
      </dgm:t>
    </dgm:pt>
    <dgm:pt modelId="{73422603-C092-44B6-AED3-8B0AEE71AB54}" type="pres">
      <dgm:prSet presAssocID="{CF7C8419-8D11-4F33-983F-1BE2E2EA54E5}" presName="entireBox" presStyleLbl="node1" presStyleIdx="0" presStyleCnt="3"/>
      <dgm:spPr/>
      <dgm:t>
        <a:bodyPr/>
        <a:lstStyle/>
        <a:p>
          <a:endParaRPr lang="es-AR"/>
        </a:p>
      </dgm:t>
    </dgm:pt>
    <dgm:pt modelId="{895F9B27-20E2-4F06-AEB6-DE85307358C9}" type="pres">
      <dgm:prSet presAssocID="{CF7C8419-8D11-4F33-983F-1BE2E2EA54E5}" presName="descendantBox" presStyleCnt="0"/>
      <dgm:spPr/>
    </dgm:pt>
    <dgm:pt modelId="{5FAAD24A-A1EE-4EDC-8D1E-69C29E784E83}" type="pres">
      <dgm:prSet presAssocID="{976DAE4C-918C-4987-884A-6A42E75EDED7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0D378AE-E02E-4AB7-B634-6E5A6A3F9ECD}" type="pres">
      <dgm:prSet presAssocID="{39810AA6-3BB9-4358-886A-4F06A304C1D3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2CB1A58-215D-47F4-B816-C2752BE9C999}" type="pres">
      <dgm:prSet presAssocID="{12565E1D-02E6-474B-A45E-445059619818}" presName="sp" presStyleCnt="0"/>
      <dgm:spPr/>
    </dgm:pt>
    <dgm:pt modelId="{FC051F57-B2B5-4EAD-86CF-B81DC42F5B97}" type="pres">
      <dgm:prSet presAssocID="{B705D458-6C32-4FCF-9A1B-57FC5BC3FB13}" presName="arrowAndChildren" presStyleCnt="0"/>
      <dgm:spPr/>
    </dgm:pt>
    <dgm:pt modelId="{EC3B5907-1A09-4BBF-8681-A55647BC4868}" type="pres">
      <dgm:prSet presAssocID="{B705D458-6C32-4FCF-9A1B-57FC5BC3FB13}" presName="parentTextArrow" presStyleLbl="node1" presStyleIdx="0" presStyleCnt="3"/>
      <dgm:spPr/>
      <dgm:t>
        <a:bodyPr/>
        <a:lstStyle/>
        <a:p>
          <a:endParaRPr lang="es-AR"/>
        </a:p>
      </dgm:t>
    </dgm:pt>
    <dgm:pt modelId="{8A709489-0A17-45AD-AD76-3B032562A026}" type="pres">
      <dgm:prSet presAssocID="{B705D458-6C32-4FCF-9A1B-57FC5BC3FB13}" presName="arrow" presStyleLbl="node1" presStyleIdx="1" presStyleCnt="3"/>
      <dgm:spPr/>
      <dgm:t>
        <a:bodyPr/>
        <a:lstStyle/>
        <a:p>
          <a:endParaRPr lang="es-AR"/>
        </a:p>
      </dgm:t>
    </dgm:pt>
    <dgm:pt modelId="{3C293613-D5E7-4635-833F-6CB04A845DFB}" type="pres">
      <dgm:prSet presAssocID="{B705D458-6C32-4FCF-9A1B-57FC5BC3FB13}" presName="descendantArrow" presStyleCnt="0"/>
      <dgm:spPr/>
    </dgm:pt>
    <dgm:pt modelId="{4CBE094F-9F0B-4B59-907D-F121C5E12AAC}" type="pres">
      <dgm:prSet presAssocID="{A439C336-57DE-447D-8580-B21387ADD38C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04D28DA-C0F0-4B20-AB30-8869DF2BF8CA}" type="pres">
      <dgm:prSet presAssocID="{40A43A84-F13B-4E88-91B9-7A77FDC970BB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D14C513-29BC-4F3B-8081-C6ACF51E6DBC}" type="pres">
      <dgm:prSet presAssocID="{F70A2DD3-1995-4AC9-9A7C-B8D3A9C524F3}" presName="sp" presStyleCnt="0"/>
      <dgm:spPr/>
    </dgm:pt>
    <dgm:pt modelId="{1F8D8EB6-EB09-40E8-8744-D3C66B3A2DF0}" type="pres">
      <dgm:prSet presAssocID="{DB80E326-2790-46E9-9B6B-D3EA0E9AC392}" presName="arrowAndChildren" presStyleCnt="0"/>
      <dgm:spPr/>
    </dgm:pt>
    <dgm:pt modelId="{45837A52-E976-49EE-A57B-6BF6D735F4A9}" type="pres">
      <dgm:prSet presAssocID="{DB80E326-2790-46E9-9B6B-D3EA0E9AC392}" presName="parentTextArrow" presStyleLbl="node1" presStyleIdx="1" presStyleCnt="3"/>
      <dgm:spPr/>
      <dgm:t>
        <a:bodyPr/>
        <a:lstStyle/>
        <a:p>
          <a:endParaRPr lang="es-AR"/>
        </a:p>
      </dgm:t>
    </dgm:pt>
    <dgm:pt modelId="{15E9B7F3-353F-4386-83A8-993DECACEC6C}" type="pres">
      <dgm:prSet presAssocID="{DB80E326-2790-46E9-9B6B-D3EA0E9AC392}" presName="arrow" presStyleLbl="node1" presStyleIdx="2" presStyleCnt="3"/>
      <dgm:spPr/>
      <dgm:t>
        <a:bodyPr/>
        <a:lstStyle/>
        <a:p>
          <a:endParaRPr lang="es-AR"/>
        </a:p>
      </dgm:t>
    </dgm:pt>
    <dgm:pt modelId="{8E5B60E2-7EFA-4B55-A73B-3BFD2AEABDD5}" type="pres">
      <dgm:prSet presAssocID="{DB80E326-2790-46E9-9B6B-D3EA0E9AC392}" presName="descendantArrow" presStyleCnt="0"/>
      <dgm:spPr/>
    </dgm:pt>
    <dgm:pt modelId="{D3F3B875-F6D4-417A-B058-4415464C0E92}" type="pres">
      <dgm:prSet presAssocID="{0F68B801-9BD8-4F8D-97AE-581DF814DC39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E3B0D26-AC97-4521-BFAA-2A4A34E5726A}" type="pres">
      <dgm:prSet presAssocID="{C78D23FA-D2AF-4BB5-A5E6-C033C8C0A63C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5B4384FF-4ED7-4719-A9E4-0D7887CFC278}" srcId="{DB80E326-2790-46E9-9B6B-D3EA0E9AC392}" destId="{C78D23FA-D2AF-4BB5-A5E6-C033C8C0A63C}" srcOrd="1" destOrd="0" parTransId="{9E130503-043D-49C4-A4DF-CA8AB89F9C62}" sibTransId="{95759485-33B3-46CB-A8C2-E4A5FAE81CF7}"/>
    <dgm:cxn modelId="{172C81EF-FD45-4634-82BA-659F117B005A}" type="presOf" srcId="{B705D458-6C32-4FCF-9A1B-57FC5BC3FB13}" destId="{EC3B5907-1A09-4BBF-8681-A55647BC4868}" srcOrd="0" destOrd="0" presId="urn:microsoft.com/office/officeart/2005/8/layout/process4"/>
    <dgm:cxn modelId="{49B7A8BA-297C-4A03-8100-3476DFEA58C9}" type="presOf" srcId="{CF7C8419-8D11-4F33-983F-1BE2E2EA54E5}" destId="{5AC43C7A-3AE5-45F8-984E-BED618B172F8}" srcOrd="0" destOrd="0" presId="urn:microsoft.com/office/officeart/2005/8/layout/process4"/>
    <dgm:cxn modelId="{824EC47F-1979-4E9D-BB04-033F34BBD5AD}" srcId="{DB80E326-2790-46E9-9B6B-D3EA0E9AC392}" destId="{0F68B801-9BD8-4F8D-97AE-581DF814DC39}" srcOrd="0" destOrd="0" parTransId="{7FC74650-3A3C-4DD8-B659-07F97A9DAF6E}" sibTransId="{71EA1424-29F9-474A-830C-C635107EE62D}"/>
    <dgm:cxn modelId="{221EF1A8-C831-41DF-80F4-5F7D89E08442}" type="presOf" srcId="{A439C336-57DE-447D-8580-B21387ADD38C}" destId="{4CBE094F-9F0B-4B59-907D-F121C5E12AAC}" srcOrd="0" destOrd="0" presId="urn:microsoft.com/office/officeart/2005/8/layout/process4"/>
    <dgm:cxn modelId="{6F58DEB7-36DB-46B5-A3A2-447E95F934A3}" srcId="{CF7C8419-8D11-4F33-983F-1BE2E2EA54E5}" destId="{976DAE4C-918C-4987-884A-6A42E75EDED7}" srcOrd="0" destOrd="0" parTransId="{243B013F-3813-4106-8729-6D8EB468BE20}" sibTransId="{16938512-97C4-46E4-AFEB-5FFB0F16AC67}"/>
    <dgm:cxn modelId="{F8AF9FAE-B640-4373-AF4D-82857BC3E6D2}" type="presOf" srcId="{CF7C8419-8D11-4F33-983F-1BE2E2EA54E5}" destId="{73422603-C092-44B6-AED3-8B0AEE71AB54}" srcOrd="1" destOrd="0" presId="urn:microsoft.com/office/officeart/2005/8/layout/process4"/>
    <dgm:cxn modelId="{A44DE7E0-4D0F-48E4-908B-F3758C649933}" type="presOf" srcId="{39810AA6-3BB9-4358-886A-4F06A304C1D3}" destId="{E0D378AE-E02E-4AB7-B634-6E5A6A3F9ECD}" srcOrd="0" destOrd="0" presId="urn:microsoft.com/office/officeart/2005/8/layout/process4"/>
    <dgm:cxn modelId="{7CE88020-E2D3-4328-8BB1-65238F106410}" srcId="{0C5D9077-86FB-4707-B3D8-9DBAA04BBC8B}" destId="{DB80E326-2790-46E9-9B6B-D3EA0E9AC392}" srcOrd="0" destOrd="0" parTransId="{8A726F1C-CB17-4A21-B803-545E89C901B0}" sibTransId="{F70A2DD3-1995-4AC9-9A7C-B8D3A9C524F3}"/>
    <dgm:cxn modelId="{215F3C85-A30F-426C-8471-525C42ABE3F0}" type="presOf" srcId="{0C5D9077-86FB-4707-B3D8-9DBAA04BBC8B}" destId="{0B0AC13A-7CC8-4FBC-9634-AA204F229541}" srcOrd="0" destOrd="0" presId="urn:microsoft.com/office/officeart/2005/8/layout/process4"/>
    <dgm:cxn modelId="{CB288444-1394-4BC8-BB3B-F5538DA498BA}" type="presOf" srcId="{976DAE4C-918C-4987-884A-6A42E75EDED7}" destId="{5FAAD24A-A1EE-4EDC-8D1E-69C29E784E83}" srcOrd="0" destOrd="0" presId="urn:microsoft.com/office/officeart/2005/8/layout/process4"/>
    <dgm:cxn modelId="{E254C78D-3C7A-42B8-B158-FFB204B2176A}" type="presOf" srcId="{C78D23FA-D2AF-4BB5-A5E6-C033C8C0A63C}" destId="{9E3B0D26-AC97-4521-BFAA-2A4A34E5726A}" srcOrd="0" destOrd="0" presId="urn:microsoft.com/office/officeart/2005/8/layout/process4"/>
    <dgm:cxn modelId="{9062A43B-63AE-4FCA-9903-66DE09F530EF}" type="presOf" srcId="{DB80E326-2790-46E9-9B6B-D3EA0E9AC392}" destId="{15E9B7F3-353F-4386-83A8-993DECACEC6C}" srcOrd="1" destOrd="0" presId="urn:microsoft.com/office/officeart/2005/8/layout/process4"/>
    <dgm:cxn modelId="{FE540848-27B1-458F-8D30-7677B7389FF3}" srcId="{0C5D9077-86FB-4707-B3D8-9DBAA04BBC8B}" destId="{CF7C8419-8D11-4F33-983F-1BE2E2EA54E5}" srcOrd="2" destOrd="0" parTransId="{3AD5BDE1-09ED-42B2-B35A-321A465C99C7}" sibTransId="{0E3D4F97-88BC-42D3-BC1A-B97796F51486}"/>
    <dgm:cxn modelId="{8E472EBA-F5D0-450C-87C5-096EEE234ED2}" type="presOf" srcId="{DB80E326-2790-46E9-9B6B-D3EA0E9AC392}" destId="{45837A52-E976-49EE-A57B-6BF6D735F4A9}" srcOrd="0" destOrd="0" presId="urn:microsoft.com/office/officeart/2005/8/layout/process4"/>
    <dgm:cxn modelId="{8EFED951-AD8F-4ED1-930D-7DFA58BBA17C}" type="presOf" srcId="{0F68B801-9BD8-4F8D-97AE-581DF814DC39}" destId="{D3F3B875-F6D4-417A-B058-4415464C0E92}" srcOrd="0" destOrd="0" presId="urn:microsoft.com/office/officeart/2005/8/layout/process4"/>
    <dgm:cxn modelId="{CEC65A46-C2B1-40D8-95A8-A4F71F5E8CE8}" type="presOf" srcId="{B705D458-6C32-4FCF-9A1B-57FC5BC3FB13}" destId="{8A709489-0A17-45AD-AD76-3B032562A026}" srcOrd="1" destOrd="0" presId="urn:microsoft.com/office/officeart/2005/8/layout/process4"/>
    <dgm:cxn modelId="{4F1A4EB5-4070-47C3-B73A-79CEE5FF3DE0}" srcId="{CF7C8419-8D11-4F33-983F-1BE2E2EA54E5}" destId="{39810AA6-3BB9-4358-886A-4F06A304C1D3}" srcOrd="1" destOrd="0" parTransId="{C349941A-791B-40C7-AE48-31E9226FB716}" sibTransId="{B0F0CBEF-E01F-401D-A02A-4016C5FB8B8F}"/>
    <dgm:cxn modelId="{FAF14C31-2734-4648-AACB-F08BD6A17EBA}" srcId="{B705D458-6C32-4FCF-9A1B-57FC5BC3FB13}" destId="{40A43A84-F13B-4E88-91B9-7A77FDC970BB}" srcOrd="1" destOrd="0" parTransId="{AFCAAB23-A91C-4F9F-83E5-E8E57EA80847}" sibTransId="{96D155EB-BAA3-4A24-92CE-BCFBE84D176E}"/>
    <dgm:cxn modelId="{977521F2-4132-4D71-ADA0-C874AB6808BD}" type="presOf" srcId="{40A43A84-F13B-4E88-91B9-7A77FDC970BB}" destId="{204D28DA-C0F0-4B20-AB30-8869DF2BF8CA}" srcOrd="0" destOrd="0" presId="urn:microsoft.com/office/officeart/2005/8/layout/process4"/>
    <dgm:cxn modelId="{69060143-6368-4B2F-91A2-B829D82AC6D2}" srcId="{B705D458-6C32-4FCF-9A1B-57FC5BC3FB13}" destId="{A439C336-57DE-447D-8580-B21387ADD38C}" srcOrd="0" destOrd="0" parTransId="{B8366B97-38AF-40C8-9784-97DA41B01C1D}" sibTransId="{9140D59C-17BB-4011-A62E-6FB15E57D14D}"/>
    <dgm:cxn modelId="{A700A8F4-4635-4452-9B95-D2D7F9B99BDD}" srcId="{0C5D9077-86FB-4707-B3D8-9DBAA04BBC8B}" destId="{B705D458-6C32-4FCF-9A1B-57FC5BC3FB13}" srcOrd="1" destOrd="0" parTransId="{2B35EEDB-5B80-4968-B7F2-A0CB9D2872CD}" sibTransId="{12565E1D-02E6-474B-A45E-445059619818}"/>
    <dgm:cxn modelId="{94AAC16C-54A6-45F7-921D-F33767A53A84}" type="presParOf" srcId="{0B0AC13A-7CC8-4FBC-9634-AA204F229541}" destId="{55AB1C67-4CD3-4695-8A51-168C2AB54ECD}" srcOrd="0" destOrd="0" presId="urn:microsoft.com/office/officeart/2005/8/layout/process4"/>
    <dgm:cxn modelId="{5E3CFCE0-C93E-4E5F-94F2-0C15A35F3DFD}" type="presParOf" srcId="{55AB1C67-4CD3-4695-8A51-168C2AB54ECD}" destId="{5AC43C7A-3AE5-45F8-984E-BED618B172F8}" srcOrd="0" destOrd="0" presId="urn:microsoft.com/office/officeart/2005/8/layout/process4"/>
    <dgm:cxn modelId="{DF901B07-A263-4602-86D8-5EDA1F29D460}" type="presParOf" srcId="{55AB1C67-4CD3-4695-8A51-168C2AB54ECD}" destId="{73422603-C092-44B6-AED3-8B0AEE71AB54}" srcOrd="1" destOrd="0" presId="urn:microsoft.com/office/officeart/2005/8/layout/process4"/>
    <dgm:cxn modelId="{81B420B4-2D20-4B7A-8FC5-366E8FB7D178}" type="presParOf" srcId="{55AB1C67-4CD3-4695-8A51-168C2AB54ECD}" destId="{895F9B27-20E2-4F06-AEB6-DE85307358C9}" srcOrd="2" destOrd="0" presId="urn:microsoft.com/office/officeart/2005/8/layout/process4"/>
    <dgm:cxn modelId="{3F28CDD4-B274-4E9D-AF50-C3E29CC94273}" type="presParOf" srcId="{895F9B27-20E2-4F06-AEB6-DE85307358C9}" destId="{5FAAD24A-A1EE-4EDC-8D1E-69C29E784E83}" srcOrd="0" destOrd="0" presId="urn:microsoft.com/office/officeart/2005/8/layout/process4"/>
    <dgm:cxn modelId="{F6FCD6D0-10DB-40DD-966A-DC0B120CFDEA}" type="presParOf" srcId="{895F9B27-20E2-4F06-AEB6-DE85307358C9}" destId="{E0D378AE-E02E-4AB7-B634-6E5A6A3F9ECD}" srcOrd="1" destOrd="0" presId="urn:microsoft.com/office/officeart/2005/8/layout/process4"/>
    <dgm:cxn modelId="{508B1B2B-7884-41C7-B757-CB14D5C49E41}" type="presParOf" srcId="{0B0AC13A-7CC8-4FBC-9634-AA204F229541}" destId="{02CB1A58-215D-47F4-B816-C2752BE9C999}" srcOrd="1" destOrd="0" presId="urn:microsoft.com/office/officeart/2005/8/layout/process4"/>
    <dgm:cxn modelId="{6EFA891D-9F88-4872-B366-D59D61C3EDFE}" type="presParOf" srcId="{0B0AC13A-7CC8-4FBC-9634-AA204F229541}" destId="{FC051F57-B2B5-4EAD-86CF-B81DC42F5B97}" srcOrd="2" destOrd="0" presId="urn:microsoft.com/office/officeart/2005/8/layout/process4"/>
    <dgm:cxn modelId="{38E70905-4B88-4AA8-92B7-A04BC0E01D12}" type="presParOf" srcId="{FC051F57-B2B5-4EAD-86CF-B81DC42F5B97}" destId="{EC3B5907-1A09-4BBF-8681-A55647BC4868}" srcOrd="0" destOrd="0" presId="urn:microsoft.com/office/officeart/2005/8/layout/process4"/>
    <dgm:cxn modelId="{463D26DA-3EAD-44C1-B4F0-88407408D997}" type="presParOf" srcId="{FC051F57-B2B5-4EAD-86CF-B81DC42F5B97}" destId="{8A709489-0A17-45AD-AD76-3B032562A026}" srcOrd="1" destOrd="0" presId="urn:microsoft.com/office/officeart/2005/8/layout/process4"/>
    <dgm:cxn modelId="{D1BF5991-5DBA-486C-BCCE-FD945C1BB3E0}" type="presParOf" srcId="{FC051F57-B2B5-4EAD-86CF-B81DC42F5B97}" destId="{3C293613-D5E7-4635-833F-6CB04A845DFB}" srcOrd="2" destOrd="0" presId="urn:microsoft.com/office/officeart/2005/8/layout/process4"/>
    <dgm:cxn modelId="{01451E07-56A0-456D-AD87-8314155E1A64}" type="presParOf" srcId="{3C293613-D5E7-4635-833F-6CB04A845DFB}" destId="{4CBE094F-9F0B-4B59-907D-F121C5E12AAC}" srcOrd="0" destOrd="0" presId="urn:microsoft.com/office/officeart/2005/8/layout/process4"/>
    <dgm:cxn modelId="{40CAE8F3-AD44-4BE9-8891-C584837D9387}" type="presParOf" srcId="{3C293613-D5E7-4635-833F-6CB04A845DFB}" destId="{204D28DA-C0F0-4B20-AB30-8869DF2BF8CA}" srcOrd="1" destOrd="0" presId="urn:microsoft.com/office/officeart/2005/8/layout/process4"/>
    <dgm:cxn modelId="{7DEF9AFF-E86B-4EFE-8256-E9F029884E85}" type="presParOf" srcId="{0B0AC13A-7CC8-4FBC-9634-AA204F229541}" destId="{6D14C513-29BC-4F3B-8081-C6ACF51E6DBC}" srcOrd="3" destOrd="0" presId="urn:microsoft.com/office/officeart/2005/8/layout/process4"/>
    <dgm:cxn modelId="{51E38C3C-7127-4EBA-A216-1B5D0511D9A5}" type="presParOf" srcId="{0B0AC13A-7CC8-4FBC-9634-AA204F229541}" destId="{1F8D8EB6-EB09-40E8-8744-D3C66B3A2DF0}" srcOrd="4" destOrd="0" presId="urn:microsoft.com/office/officeart/2005/8/layout/process4"/>
    <dgm:cxn modelId="{53E1194B-EA41-401E-8C1E-0228FE2A1FDD}" type="presParOf" srcId="{1F8D8EB6-EB09-40E8-8744-D3C66B3A2DF0}" destId="{45837A52-E976-49EE-A57B-6BF6D735F4A9}" srcOrd="0" destOrd="0" presId="urn:microsoft.com/office/officeart/2005/8/layout/process4"/>
    <dgm:cxn modelId="{CD1F99FE-93B6-43BB-99A3-5054A75473E7}" type="presParOf" srcId="{1F8D8EB6-EB09-40E8-8744-D3C66B3A2DF0}" destId="{15E9B7F3-353F-4386-83A8-993DECACEC6C}" srcOrd="1" destOrd="0" presId="urn:microsoft.com/office/officeart/2005/8/layout/process4"/>
    <dgm:cxn modelId="{94BA0623-DFDA-4BBC-96C1-17B52AADCA64}" type="presParOf" srcId="{1F8D8EB6-EB09-40E8-8744-D3C66B3A2DF0}" destId="{8E5B60E2-7EFA-4B55-A73B-3BFD2AEABDD5}" srcOrd="2" destOrd="0" presId="urn:microsoft.com/office/officeart/2005/8/layout/process4"/>
    <dgm:cxn modelId="{0DD7690F-B189-4A28-904E-07BC1A35D6BB}" type="presParOf" srcId="{8E5B60E2-7EFA-4B55-A73B-3BFD2AEABDD5}" destId="{D3F3B875-F6D4-417A-B058-4415464C0E92}" srcOrd="0" destOrd="0" presId="urn:microsoft.com/office/officeart/2005/8/layout/process4"/>
    <dgm:cxn modelId="{BE2AE165-5EBB-45BC-847E-8D8493FD717B}" type="presParOf" srcId="{8E5B60E2-7EFA-4B55-A73B-3BFD2AEABDD5}" destId="{9E3B0D26-AC97-4521-BFAA-2A4A34E5726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ACA19E-1459-4D60-8193-E60334BDAB8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8F4FD4C5-F11D-496A-8349-DA80087E38F7}">
      <dgm:prSet phldrT="[Texto]" custT="1"/>
      <dgm:spPr/>
      <dgm:t>
        <a:bodyPr/>
        <a:lstStyle/>
        <a:p>
          <a:r>
            <a:rPr lang="es-ES" sz="1600" dirty="0" smtClean="0">
              <a:latin typeface="Garfield" pitchFamily="2" charset="0"/>
            </a:rPr>
            <a:t>EDUCACION FISICA</a:t>
          </a:r>
          <a:endParaRPr lang="es-AR" sz="1600" dirty="0">
            <a:latin typeface="Garfield" pitchFamily="2" charset="0"/>
          </a:endParaRPr>
        </a:p>
      </dgm:t>
    </dgm:pt>
    <dgm:pt modelId="{01F30EC2-EAC6-41E1-B5EA-51DBBFF06258}" type="parTrans" cxnId="{145ABF3A-C660-4914-9F3F-858D118892F3}">
      <dgm:prSet/>
      <dgm:spPr/>
      <dgm:t>
        <a:bodyPr/>
        <a:lstStyle/>
        <a:p>
          <a:endParaRPr lang="es-AR"/>
        </a:p>
      </dgm:t>
    </dgm:pt>
    <dgm:pt modelId="{809C76A6-F93C-4B24-B623-7A07990476D8}" type="sibTrans" cxnId="{145ABF3A-C660-4914-9F3F-858D118892F3}">
      <dgm:prSet/>
      <dgm:spPr/>
      <dgm:t>
        <a:bodyPr/>
        <a:lstStyle/>
        <a:p>
          <a:endParaRPr lang="es-AR"/>
        </a:p>
      </dgm:t>
    </dgm:pt>
    <dgm:pt modelId="{67085136-4FA6-492B-814D-F7FB3A10CFEE}">
      <dgm:prSet phldrT="[Texto]"/>
      <dgm:spPr/>
      <dgm:t>
        <a:bodyPr/>
        <a:lstStyle/>
        <a:p>
          <a:r>
            <a:rPr lang="es-ES" dirty="0" smtClean="0">
              <a:latin typeface="Arial Black" pitchFamily="34" charset="0"/>
            </a:rPr>
            <a:t>PROPORCIONA</a:t>
          </a:r>
          <a:r>
            <a:rPr lang="es-ES" dirty="0" smtClean="0"/>
            <a:t>: EXPERIENCIAS REFERIDAS A:</a:t>
          </a:r>
          <a:endParaRPr lang="es-AR" dirty="0"/>
        </a:p>
      </dgm:t>
    </dgm:pt>
    <dgm:pt modelId="{B4D45C39-2085-4851-A361-46571098A127}" type="parTrans" cxnId="{C51A6513-A65E-424F-A55C-ECF6C37896D7}">
      <dgm:prSet/>
      <dgm:spPr/>
      <dgm:t>
        <a:bodyPr/>
        <a:lstStyle/>
        <a:p>
          <a:endParaRPr lang="es-AR"/>
        </a:p>
      </dgm:t>
    </dgm:pt>
    <dgm:pt modelId="{7698CA82-1556-4EF9-8D69-BE5EA45DCA89}" type="sibTrans" cxnId="{C51A6513-A65E-424F-A55C-ECF6C37896D7}">
      <dgm:prSet/>
      <dgm:spPr/>
      <dgm:t>
        <a:bodyPr/>
        <a:lstStyle/>
        <a:p>
          <a:endParaRPr lang="es-AR"/>
        </a:p>
      </dgm:t>
    </dgm:pt>
    <dgm:pt modelId="{FAF46776-9A25-44D5-B8A2-CBF5CC064B87}">
      <dgm:prSet phldrT="[Texto]"/>
      <dgm:spPr/>
      <dgm:t>
        <a:bodyPr/>
        <a:lstStyle/>
        <a:p>
          <a:r>
            <a:rPr lang="es-ES" dirty="0" smtClean="0">
              <a:latin typeface="Arial Black" pitchFamily="34" charset="0"/>
            </a:rPr>
            <a:t>LO CORPORAL</a:t>
          </a:r>
          <a:endParaRPr lang="es-ES" dirty="0" smtClean="0">
            <a:latin typeface="Arial Black" pitchFamily="34" charset="0"/>
          </a:endParaRPr>
        </a:p>
        <a:p>
          <a:r>
            <a:rPr lang="es-ES" dirty="0" smtClean="0">
              <a:latin typeface="Arial Black" pitchFamily="34" charset="0"/>
            </a:rPr>
            <a:t>MOTRIZ</a:t>
          </a:r>
          <a:endParaRPr lang="es-AR" dirty="0">
            <a:latin typeface="Arial Black" pitchFamily="34" charset="0"/>
          </a:endParaRPr>
        </a:p>
      </dgm:t>
    </dgm:pt>
    <dgm:pt modelId="{063C08C8-3975-4694-A6B8-0564AC868219}" type="parTrans" cxnId="{0A6EC335-A09E-4D14-838A-8DEFD33856DA}">
      <dgm:prSet/>
      <dgm:spPr/>
      <dgm:t>
        <a:bodyPr/>
        <a:lstStyle/>
        <a:p>
          <a:endParaRPr lang="es-AR"/>
        </a:p>
      </dgm:t>
    </dgm:pt>
    <dgm:pt modelId="{E6209670-80B3-4790-AA5F-1C27CF854E06}" type="sibTrans" cxnId="{0A6EC335-A09E-4D14-838A-8DEFD33856DA}">
      <dgm:prSet/>
      <dgm:spPr/>
      <dgm:t>
        <a:bodyPr/>
        <a:lstStyle/>
        <a:p>
          <a:endParaRPr lang="es-AR"/>
        </a:p>
      </dgm:t>
    </dgm:pt>
    <dgm:pt modelId="{64B2EB7D-7C4F-46BC-9702-21A2467AAAC7}">
      <dgm:prSet phldrT="[Texto]"/>
      <dgm:spPr/>
      <dgm:t>
        <a:bodyPr/>
        <a:lstStyle/>
        <a:p>
          <a:r>
            <a:rPr lang="es-ES" dirty="0" smtClean="0">
              <a:latin typeface="Arial Black" pitchFamily="34" charset="0"/>
            </a:rPr>
            <a:t>LO LUDICO</a:t>
          </a:r>
          <a:endParaRPr lang="es-AR" dirty="0">
            <a:latin typeface="Arial Black" pitchFamily="34" charset="0"/>
          </a:endParaRPr>
        </a:p>
      </dgm:t>
    </dgm:pt>
    <dgm:pt modelId="{F9021DA4-6C40-4A91-8940-7B823A5FCCB3}" type="parTrans" cxnId="{6378E658-71F0-4A7E-94A3-5458F3839108}">
      <dgm:prSet/>
      <dgm:spPr/>
      <dgm:t>
        <a:bodyPr/>
        <a:lstStyle/>
        <a:p>
          <a:endParaRPr lang="es-AR"/>
        </a:p>
      </dgm:t>
    </dgm:pt>
    <dgm:pt modelId="{3824D375-4F14-4C44-AC7D-9E31942BB4BB}" type="sibTrans" cxnId="{6378E658-71F0-4A7E-94A3-5458F3839108}">
      <dgm:prSet/>
      <dgm:spPr/>
      <dgm:t>
        <a:bodyPr/>
        <a:lstStyle/>
        <a:p>
          <a:endParaRPr lang="es-AR"/>
        </a:p>
      </dgm:t>
    </dgm:pt>
    <dgm:pt modelId="{89E0D07A-5C7D-4234-82D6-254F8DA9DB51}">
      <dgm:prSet phldrT="[Texto]" custT="1"/>
      <dgm:spPr/>
      <dgm:t>
        <a:bodyPr/>
        <a:lstStyle/>
        <a:p>
          <a:r>
            <a:rPr lang="es-ES" sz="1800" dirty="0" smtClean="0">
              <a:latin typeface="Arial Black" pitchFamily="34" charset="0"/>
            </a:rPr>
            <a:t>SE OCUPA DE:</a:t>
          </a:r>
          <a:endParaRPr lang="es-AR" sz="1800" dirty="0">
            <a:latin typeface="Arial Black" pitchFamily="34" charset="0"/>
          </a:endParaRPr>
        </a:p>
      </dgm:t>
    </dgm:pt>
    <dgm:pt modelId="{E7B36429-6CD4-42DE-90DB-9FB9F0678271}" type="parTrans" cxnId="{15437DE2-FF77-48A6-8F5D-077CD7495747}">
      <dgm:prSet/>
      <dgm:spPr/>
      <dgm:t>
        <a:bodyPr/>
        <a:lstStyle/>
        <a:p>
          <a:endParaRPr lang="es-AR"/>
        </a:p>
      </dgm:t>
    </dgm:pt>
    <dgm:pt modelId="{B98906E4-A6EC-49CF-BD32-DAB4E71CD6BB}" type="sibTrans" cxnId="{15437DE2-FF77-48A6-8F5D-077CD7495747}">
      <dgm:prSet/>
      <dgm:spPr/>
      <dgm:t>
        <a:bodyPr/>
        <a:lstStyle/>
        <a:p>
          <a:endParaRPr lang="es-AR"/>
        </a:p>
      </dgm:t>
    </dgm:pt>
    <dgm:pt modelId="{9239D1C2-775C-4B5E-8F30-58DCBED96BD8}">
      <dgm:prSet phldrT="[Texto]" custT="1"/>
      <dgm:spPr/>
      <dgm:t>
        <a:bodyPr/>
        <a:lstStyle/>
        <a:p>
          <a:r>
            <a:rPr lang="es-ES" sz="1600" dirty="0" smtClean="0"/>
            <a:t>Desarrollo integral</a:t>
          </a:r>
        </a:p>
        <a:p>
          <a:r>
            <a:rPr lang="es-ES" sz="1600" dirty="0" smtClean="0"/>
            <a:t>Formación motriz</a:t>
          </a:r>
        </a:p>
        <a:p>
          <a:r>
            <a:rPr lang="es-ES" sz="1600" dirty="0" smtClean="0"/>
            <a:t>Gusto por la actividad</a:t>
          </a:r>
        </a:p>
        <a:p>
          <a:r>
            <a:rPr lang="es-ES" sz="1600" dirty="0" smtClean="0"/>
            <a:t>Placer por jugar</a:t>
          </a:r>
        </a:p>
        <a:p>
          <a:r>
            <a:rPr lang="es-ES" sz="1600" dirty="0" smtClean="0"/>
            <a:t>Conocer el cuerpo y sus movimientos</a:t>
          </a:r>
        </a:p>
        <a:p>
          <a:r>
            <a:rPr lang="es-ES" sz="1600" dirty="0" smtClean="0"/>
            <a:t>Conocer sensaciones </a:t>
          </a:r>
          <a:r>
            <a:rPr lang="es-ES" sz="1600" dirty="0" err="1" smtClean="0"/>
            <a:t>exteroceptivas</a:t>
          </a:r>
          <a:r>
            <a:rPr lang="es-ES" sz="1600" dirty="0" smtClean="0"/>
            <a:t> e interoceptivas</a:t>
          </a:r>
          <a:endParaRPr lang="es-AR" sz="1600" dirty="0"/>
        </a:p>
      </dgm:t>
    </dgm:pt>
    <dgm:pt modelId="{70FE9DF3-95E7-41F6-97A0-781A7B335287}" type="parTrans" cxnId="{BC530F54-C4B4-4C10-A56F-8F9748B2F55E}">
      <dgm:prSet/>
      <dgm:spPr/>
      <dgm:t>
        <a:bodyPr/>
        <a:lstStyle/>
        <a:p>
          <a:endParaRPr lang="es-AR"/>
        </a:p>
      </dgm:t>
    </dgm:pt>
    <dgm:pt modelId="{AE3F710B-A08B-4D08-A516-89ECC7FF1F42}" type="sibTrans" cxnId="{BC530F54-C4B4-4C10-A56F-8F9748B2F55E}">
      <dgm:prSet/>
      <dgm:spPr/>
      <dgm:t>
        <a:bodyPr/>
        <a:lstStyle/>
        <a:p>
          <a:endParaRPr lang="es-AR"/>
        </a:p>
      </dgm:t>
    </dgm:pt>
    <dgm:pt modelId="{5B7712F1-EE68-40EF-BDA2-99A3F5663CB4}" type="pres">
      <dgm:prSet presAssocID="{39ACA19E-1459-4D60-8193-E60334BDAB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730133E8-5049-44DA-A2F1-8DA9D0924F86}" type="pres">
      <dgm:prSet presAssocID="{8F4FD4C5-F11D-496A-8349-DA80087E38F7}" presName="hierRoot1" presStyleCnt="0"/>
      <dgm:spPr/>
    </dgm:pt>
    <dgm:pt modelId="{A4F543BA-AF93-4AEC-A518-DBC0879E4E58}" type="pres">
      <dgm:prSet presAssocID="{8F4FD4C5-F11D-496A-8349-DA80087E38F7}" presName="composite" presStyleCnt="0"/>
      <dgm:spPr/>
    </dgm:pt>
    <dgm:pt modelId="{3D26664D-FE88-4D83-98EF-ECD14CEEAEB9}" type="pres">
      <dgm:prSet presAssocID="{8F4FD4C5-F11D-496A-8349-DA80087E38F7}" presName="background" presStyleLbl="node0" presStyleIdx="0" presStyleCnt="1"/>
      <dgm:spPr/>
    </dgm:pt>
    <dgm:pt modelId="{D25CE54E-1E75-4B51-8914-0BA7580E7E92}" type="pres">
      <dgm:prSet presAssocID="{8F4FD4C5-F11D-496A-8349-DA80087E38F7}" presName="text" presStyleLbl="fgAcc0" presStyleIdx="0" presStyleCnt="1" custScaleX="238800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35E2C4B9-2F0A-4781-9439-CBAAF0CD2584}" type="pres">
      <dgm:prSet presAssocID="{8F4FD4C5-F11D-496A-8349-DA80087E38F7}" presName="hierChild2" presStyleCnt="0"/>
      <dgm:spPr/>
    </dgm:pt>
    <dgm:pt modelId="{F20B260B-9E73-44C3-BE01-519B2933BE65}" type="pres">
      <dgm:prSet presAssocID="{B4D45C39-2085-4851-A361-46571098A127}" presName="Name10" presStyleLbl="parChTrans1D2" presStyleIdx="0" presStyleCnt="2"/>
      <dgm:spPr/>
      <dgm:t>
        <a:bodyPr/>
        <a:lstStyle/>
        <a:p>
          <a:endParaRPr lang="es-AR"/>
        </a:p>
      </dgm:t>
    </dgm:pt>
    <dgm:pt modelId="{1882C468-5D0D-4FCB-B362-AE6A45F457F9}" type="pres">
      <dgm:prSet presAssocID="{67085136-4FA6-492B-814D-F7FB3A10CFEE}" presName="hierRoot2" presStyleCnt="0"/>
      <dgm:spPr/>
    </dgm:pt>
    <dgm:pt modelId="{F0299B2A-CAD3-40F9-831E-117CD0F8E808}" type="pres">
      <dgm:prSet presAssocID="{67085136-4FA6-492B-814D-F7FB3A10CFEE}" presName="composite2" presStyleCnt="0"/>
      <dgm:spPr/>
    </dgm:pt>
    <dgm:pt modelId="{8931A28B-8C14-456F-AD66-B68445852084}" type="pres">
      <dgm:prSet presAssocID="{67085136-4FA6-492B-814D-F7FB3A10CFEE}" presName="background2" presStyleLbl="node2" presStyleIdx="0" presStyleCnt="2"/>
      <dgm:spPr/>
    </dgm:pt>
    <dgm:pt modelId="{B1642AD3-CC13-4171-93D4-60088A1ED1A0}" type="pres">
      <dgm:prSet presAssocID="{67085136-4FA6-492B-814D-F7FB3A10CFE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394D0870-CE52-41E7-9378-038ACD935F9F}" type="pres">
      <dgm:prSet presAssocID="{67085136-4FA6-492B-814D-F7FB3A10CFEE}" presName="hierChild3" presStyleCnt="0"/>
      <dgm:spPr/>
    </dgm:pt>
    <dgm:pt modelId="{D99AE331-AB97-4B06-9585-398ED027D301}" type="pres">
      <dgm:prSet presAssocID="{063C08C8-3975-4694-A6B8-0564AC868219}" presName="Name17" presStyleLbl="parChTrans1D3" presStyleIdx="0" presStyleCnt="3"/>
      <dgm:spPr/>
      <dgm:t>
        <a:bodyPr/>
        <a:lstStyle/>
        <a:p>
          <a:endParaRPr lang="es-AR"/>
        </a:p>
      </dgm:t>
    </dgm:pt>
    <dgm:pt modelId="{46D2DB3D-9B90-46F6-89F6-109DEEB0A47C}" type="pres">
      <dgm:prSet presAssocID="{FAF46776-9A25-44D5-B8A2-CBF5CC064B87}" presName="hierRoot3" presStyleCnt="0"/>
      <dgm:spPr/>
    </dgm:pt>
    <dgm:pt modelId="{BFE10E58-980A-4995-94D8-DC3CF63C20F6}" type="pres">
      <dgm:prSet presAssocID="{FAF46776-9A25-44D5-B8A2-CBF5CC064B87}" presName="composite3" presStyleCnt="0"/>
      <dgm:spPr/>
    </dgm:pt>
    <dgm:pt modelId="{5FD5195C-4110-4104-A3FE-1908BC784E09}" type="pres">
      <dgm:prSet presAssocID="{FAF46776-9A25-44D5-B8A2-CBF5CC064B87}" presName="background3" presStyleLbl="node3" presStyleIdx="0" presStyleCnt="3"/>
      <dgm:spPr/>
    </dgm:pt>
    <dgm:pt modelId="{E9AC023A-ECEF-4DA1-B92E-9BA49EB96315}" type="pres">
      <dgm:prSet presAssocID="{FAF46776-9A25-44D5-B8A2-CBF5CC064B87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649C9804-B14A-46EE-A8A2-0A17244D0C80}" type="pres">
      <dgm:prSet presAssocID="{FAF46776-9A25-44D5-B8A2-CBF5CC064B87}" presName="hierChild4" presStyleCnt="0"/>
      <dgm:spPr/>
    </dgm:pt>
    <dgm:pt modelId="{F36D1A98-15E3-45DE-BB58-68F2451C4D37}" type="pres">
      <dgm:prSet presAssocID="{F9021DA4-6C40-4A91-8940-7B823A5FCCB3}" presName="Name17" presStyleLbl="parChTrans1D3" presStyleIdx="1" presStyleCnt="3"/>
      <dgm:spPr/>
      <dgm:t>
        <a:bodyPr/>
        <a:lstStyle/>
        <a:p>
          <a:endParaRPr lang="es-AR"/>
        </a:p>
      </dgm:t>
    </dgm:pt>
    <dgm:pt modelId="{183F1A25-6E99-4793-B03A-E676046F5479}" type="pres">
      <dgm:prSet presAssocID="{64B2EB7D-7C4F-46BC-9702-21A2467AAAC7}" presName="hierRoot3" presStyleCnt="0"/>
      <dgm:spPr/>
    </dgm:pt>
    <dgm:pt modelId="{EB687D2E-46FC-4819-956B-52B853F0C22B}" type="pres">
      <dgm:prSet presAssocID="{64B2EB7D-7C4F-46BC-9702-21A2467AAAC7}" presName="composite3" presStyleCnt="0"/>
      <dgm:spPr/>
    </dgm:pt>
    <dgm:pt modelId="{46C426DC-CC03-4FC1-AC79-681D1EB76CBA}" type="pres">
      <dgm:prSet presAssocID="{64B2EB7D-7C4F-46BC-9702-21A2467AAAC7}" presName="background3" presStyleLbl="node3" presStyleIdx="1" presStyleCnt="3"/>
      <dgm:spPr/>
    </dgm:pt>
    <dgm:pt modelId="{21C264B9-5DD9-47B0-91DE-496D81F685D8}" type="pres">
      <dgm:prSet presAssocID="{64B2EB7D-7C4F-46BC-9702-21A2467AAAC7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F346D729-0445-4ED8-8531-80317F4EC178}" type="pres">
      <dgm:prSet presAssocID="{64B2EB7D-7C4F-46BC-9702-21A2467AAAC7}" presName="hierChild4" presStyleCnt="0"/>
      <dgm:spPr/>
    </dgm:pt>
    <dgm:pt modelId="{89850514-7364-4F7B-93EF-C0B9A96BA101}" type="pres">
      <dgm:prSet presAssocID="{E7B36429-6CD4-42DE-90DB-9FB9F0678271}" presName="Name10" presStyleLbl="parChTrans1D2" presStyleIdx="1" presStyleCnt="2"/>
      <dgm:spPr/>
      <dgm:t>
        <a:bodyPr/>
        <a:lstStyle/>
        <a:p>
          <a:endParaRPr lang="es-AR"/>
        </a:p>
      </dgm:t>
    </dgm:pt>
    <dgm:pt modelId="{CC6975E0-0F10-4CA3-AAF2-5A8C01C037B7}" type="pres">
      <dgm:prSet presAssocID="{89E0D07A-5C7D-4234-82D6-254F8DA9DB51}" presName="hierRoot2" presStyleCnt="0"/>
      <dgm:spPr/>
    </dgm:pt>
    <dgm:pt modelId="{FB633849-F098-49B5-A11E-FD4154AE8387}" type="pres">
      <dgm:prSet presAssocID="{89E0D07A-5C7D-4234-82D6-254F8DA9DB51}" presName="composite2" presStyleCnt="0"/>
      <dgm:spPr/>
    </dgm:pt>
    <dgm:pt modelId="{B788973D-7B57-4EA7-BB91-F02445DC9DEA}" type="pres">
      <dgm:prSet presAssocID="{89E0D07A-5C7D-4234-82D6-254F8DA9DB51}" presName="background2" presStyleLbl="node2" presStyleIdx="1" presStyleCnt="2"/>
      <dgm:spPr/>
    </dgm:pt>
    <dgm:pt modelId="{F326C781-3FD3-4231-9AE5-B833D822BC4C}" type="pres">
      <dgm:prSet presAssocID="{89E0D07A-5C7D-4234-82D6-254F8DA9DB5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8B51EE74-F441-4C90-A0E7-40FC7DF91F1C}" type="pres">
      <dgm:prSet presAssocID="{89E0D07A-5C7D-4234-82D6-254F8DA9DB51}" presName="hierChild3" presStyleCnt="0"/>
      <dgm:spPr/>
    </dgm:pt>
    <dgm:pt modelId="{97CD0378-8A48-4BFF-BA87-FB4A16B04F23}" type="pres">
      <dgm:prSet presAssocID="{70FE9DF3-95E7-41F6-97A0-781A7B335287}" presName="Name17" presStyleLbl="parChTrans1D3" presStyleIdx="2" presStyleCnt="3"/>
      <dgm:spPr/>
      <dgm:t>
        <a:bodyPr/>
        <a:lstStyle/>
        <a:p>
          <a:endParaRPr lang="es-AR"/>
        </a:p>
      </dgm:t>
    </dgm:pt>
    <dgm:pt modelId="{64E09D13-1C72-478F-AC28-36BF1DA93906}" type="pres">
      <dgm:prSet presAssocID="{9239D1C2-775C-4B5E-8F30-58DCBED96BD8}" presName="hierRoot3" presStyleCnt="0"/>
      <dgm:spPr/>
    </dgm:pt>
    <dgm:pt modelId="{376D5609-C83C-45AF-9EAC-CE4E7DCE75BD}" type="pres">
      <dgm:prSet presAssocID="{9239D1C2-775C-4B5E-8F30-58DCBED96BD8}" presName="composite3" presStyleCnt="0"/>
      <dgm:spPr/>
    </dgm:pt>
    <dgm:pt modelId="{FCD615AA-0419-4194-9C36-B6BC1419EB1C}" type="pres">
      <dgm:prSet presAssocID="{9239D1C2-775C-4B5E-8F30-58DCBED96BD8}" presName="background3" presStyleLbl="node3" presStyleIdx="2" presStyleCnt="3"/>
      <dgm:spPr/>
    </dgm:pt>
    <dgm:pt modelId="{552A0455-534E-41ED-85BB-B29A356C5B33}" type="pres">
      <dgm:prSet presAssocID="{9239D1C2-775C-4B5E-8F30-58DCBED96BD8}" presName="text3" presStyleLbl="fgAcc3" presStyleIdx="2" presStyleCnt="3" custScaleX="208467" custScaleY="245051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5981A7A4-4BBA-422E-9215-FBC3DD98E3E6}" type="pres">
      <dgm:prSet presAssocID="{9239D1C2-775C-4B5E-8F30-58DCBED96BD8}" presName="hierChild4" presStyleCnt="0"/>
      <dgm:spPr/>
    </dgm:pt>
  </dgm:ptLst>
  <dgm:cxnLst>
    <dgm:cxn modelId="{5176CCA8-28CA-4697-B29E-FB9B9CFA91AE}" type="presOf" srcId="{67085136-4FA6-492B-814D-F7FB3A10CFEE}" destId="{B1642AD3-CC13-4171-93D4-60088A1ED1A0}" srcOrd="0" destOrd="0" presId="urn:microsoft.com/office/officeart/2005/8/layout/hierarchy1"/>
    <dgm:cxn modelId="{6378E658-71F0-4A7E-94A3-5458F3839108}" srcId="{67085136-4FA6-492B-814D-F7FB3A10CFEE}" destId="{64B2EB7D-7C4F-46BC-9702-21A2467AAAC7}" srcOrd="1" destOrd="0" parTransId="{F9021DA4-6C40-4A91-8940-7B823A5FCCB3}" sibTransId="{3824D375-4F14-4C44-AC7D-9E31942BB4BB}"/>
    <dgm:cxn modelId="{15437DE2-FF77-48A6-8F5D-077CD7495747}" srcId="{8F4FD4C5-F11D-496A-8349-DA80087E38F7}" destId="{89E0D07A-5C7D-4234-82D6-254F8DA9DB51}" srcOrd="1" destOrd="0" parTransId="{E7B36429-6CD4-42DE-90DB-9FB9F0678271}" sibTransId="{B98906E4-A6EC-49CF-BD32-DAB4E71CD6BB}"/>
    <dgm:cxn modelId="{E407809F-277D-46DE-9E1E-FBE5EEE2247F}" type="presOf" srcId="{FAF46776-9A25-44D5-B8A2-CBF5CC064B87}" destId="{E9AC023A-ECEF-4DA1-B92E-9BA49EB96315}" srcOrd="0" destOrd="0" presId="urn:microsoft.com/office/officeart/2005/8/layout/hierarchy1"/>
    <dgm:cxn modelId="{145ABF3A-C660-4914-9F3F-858D118892F3}" srcId="{39ACA19E-1459-4D60-8193-E60334BDAB81}" destId="{8F4FD4C5-F11D-496A-8349-DA80087E38F7}" srcOrd="0" destOrd="0" parTransId="{01F30EC2-EAC6-41E1-B5EA-51DBBFF06258}" sibTransId="{809C76A6-F93C-4B24-B623-7A07990476D8}"/>
    <dgm:cxn modelId="{31887122-4E90-427F-81E5-5D831C4E72F8}" type="presOf" srcId="{063C08C8-3975-4694-A6B8-0564AC868219}" destId="{D99AE331-AB97-4B06-9585-398ED027D301}" srcOrd="0" destOrd="0" presId="urn:microsoft.com/office/officeart/2005/8/layout/hierarchy1"/>
    <dgm:cxn modelId="{C51A6513-A65E-424F-A55C-ECF6C37896D7}" srcId="{8F4FD4C5-F11D-496A-8349-DA80087E38F7}" destId="{67085136-4FA6-492B-814D-F7FB3A10CFEE}" srcOrd="0" destOrd="0" parTransId="{B4D45C39-2085-4851-A361-46571098A127}" sibTransId="{7698CA82-1556-4EF9-8D69-BE5EA45DCA89}"/>
    <dgm:cxn modelId="{0A6EC335-A09E-4D14-838A-8DEFD33856DA}" srcId="{67085136-4FA6-492B-814D-F7FB3A10CFEE}" destId="{FAF46776-9A25-44D5-B8A2-CBF5CC064B87}" srcOrd="0" destOrd="0" parTransId="{063C08C8-3975-4694-A6B8-0564AC868219}" sibTransId="{E6209670-80B3-4790-AA5F-1C27CF854E06}"/>
    <dgm:cxn modelId="{38FB8B50-7CFC-43AE-9394-59DD49E1AE4E}" type="presOf" srcId="{B4D45C39-2085-4851-A361-46571098A127}" destId="{F20B260B-9E73-44C3-BE01-519B2933BE65}" srcOrd="0" destOrd="0" presId="urn:microsoft.com/office/officeart/2005/8/layout/hierarchy1"/>
    <dgm:cxn modelId="{BDEAF6C8-463D-4FA2-845B-5C48DEA3F2B8}" type="presOf" srcId="{9239D1C2-775C-4B5E-8F30-58DCBED96BD8}" destId="{552A0455-534E-41ED-85BB-B29A356C5B33}" srcOrd="0" destOrd="0" presId="urn:microsoft.com/office/officeart/2005/8/layout/hierarchy1"/>
    <dgm:cxn modelId="{2F96E923-50F9-4E59-BEBA-22C8D6AA5858}" type="presOf" srcId="{E7B36429-6CD4-42DE-90DB-9FB9F0678271}" destId="{89850514-7364-4F7B-93EF-C0B9A96BA101}" srcOrd="0" destOrd="0" presId="urn:microsoft.com/office/officeart/2005/8/layout/hierarchy1"/>
    <dgm:cxn modelId="{AF35BB74-E602-4E57-831D-4E8AB45E969B}" type="presOf" srcId="{8F4FD4C5-F11D-496A-8349-DA80087E38F7}" destId="{D25CE54E-1E75-4B51-8914-0BA7580E7E92}" srcOrd="0" destOrd="0" presId="urn:microsoft.com/office/officeart/2005/8/layout/hierarchy1"/>
    <dgm:cxn modelId="{BC530F54-C4B4-4C10-A56F-8F9748B2F55E}" srcId="{89E0D07A-5C7D-4234-82D6-254F8DA9DB51}" destId="{9239D1C2-775C-4B5E-8F30-58DCBED96BD8}" srcOrd="0" destOrd="0" parTransId="{70FE9DF3-95E7-41F6-97A0-781A7B335287}" sibTransId="{AE3F710B-A08B-4D08-A516-89ECC7FF1F42}"/>
    <dgm:cxn modelId="{C91D7758-2F1A-4AFA-AE99-67747D194C0C}" type="presOf" srcId="{64B2EB7D-7C4F-46BC-9702-21A2467AAAC7}" destId="{21C264B9-5DD9-47B0-91DE-496D81F685D8}" srcOrd="0" destOrd="0" presId="urn:microsoft.com/office/officeart/2005/8/layout/hierarchy1"/>
    <dgm:cxn modelId="{6DAA80BE-97FB-47AD-AA0F-6D6503F70D34}" type="presOf" srcId="{F9021DA4-6C40-4A91-8940-7B823A5FCCB3}" destId="{F36D1A98-15E3-45DE-BB58-68F2451C4D37}" srcOrd="0" destOrd="0" presId="urn:microsoft.com/office/officeart/2005/8/layout/hierarchy1"/>
    <dgm:cxn modelId="{BDDE97C2-25CB-4532-BF05-4007FE50E272}" type="presOf" srcId="{89E0D07A-5C7D-4234-82D6-254F8DA9DB51}" destId="{F326C781-3FD3-4231-9AE5-B833D822BC4C}" srcOrd="0" destOrd="0" presId="urn:microsoft.com/office/officeart/2005/8/layout/hierarchy1"/>
    <dgm:cxn modelId="{C2B007B6-896B-4F32-ADD1-60B2DFA82AEE}" type="presOf" srcId="{39ACA19E-1459-4D60-8193-E60334BDAB81}" destId="{5B7712F1-EE68-40EF-BDA2-99A3F5663CB4}" srcOrd="0" destOrd="0" presId="urn:microsoft.com/office/officeart/2005/8/layout/hierarchy1"/>
    <dgm:cxn modelId="{C0C06DBE-2E26-4EBE-A87A-0D6CE16AF1DB}" type="presOf" srcId="{70FE9DF3-95E7-41F6-97A0-781A7B335287}" destId="{97CD0378-8A48-4BFF-BA87-FB4A16B04F23}" srcOrd="0" destOrd="0" presId="urn:microsoft.com/office/officeart/2005/8/layout/hierarchy1"/>
    <dgm:cxn modelId="{ECE375A0-522F-49E8-A9B6-97A4498CEEB5}" type="presParOf" srcId="{5B7712F1-EE68-40EF-BDA2-99A3F5663CB4}" destId="{730133E8-5049-44DA-A2F1-8DA9D0924F86}" srcOrd="0" destOrd="0" presId="urn:microsoft.com/office/officeart/2005/8/layout/hierarchy1"/>
    <dgm:cxn modelId="{DE3ADF66-0484-4758-99BB-336D162D9AED}" type="presParOf" srcId="{730133E8-5049-44DA-A2F1-8DA9D0924F86}" destId="{A4F543BA-AF93-4AEC-A518-DBC0879E4E58}" srcOrd="0" destOrd="0" presId="urn:microsoft.com/office/officeart/2005/8/layout/hierarchy1"/>
    <dgm:cxn modelId="{ED1B5779-D6B8-4A0E-B78E-7B0466E49AD3}" type="presParOf" srcId="{A4F543BA-AF93-4AEC-A518-DBC0879E4E58}" destId="{3D26664D-FE88-4D83-98EF-ECD14CEEAEB9}" srcOrd="0" destOrd="0" presId="urn:microsoft.com/office/officeart/2005/8/layout/hierarchy1"/>
    <dgm:cxn modelId="{C5B50ED0-6B12-468F-870E-831E33C6A133}" type="presParOf" srcId="{A4F543BA-AF93-4AEC-A518-DBC0879E4E58}" destId="{D25CE54E-1E75-4B51-8914-0BA7580E7E92}" srcOrd="1" destOrd="0" presId="urn:microsoft.com/office/officeart/2005/8/layout/hierarchy1"/>
    <dgm:cxn modelId="{56364D0B-B3CE-4814-B462-99842D16AA34}" type="presParOf" srcId="{730133E8-5049-44DA-A2F1-8DA9D0924F86}" destId="{35E2C4B9-2F0A-4781-9439-CBAAF0CD2584}" srcOrd="1" destOrd="0" presId="urn:microsoft.com/office/officeart/2005/8/layout/hierarchy1"/>
    <dgm:cxn modelId="{12A228C4-897F-4BB4-9D1C-52DA601521E7}" type="presParOf" srcId="{35E2C4B9-2F0A-4781-9439-CBAAF0CD2584}" destId="{F20B260B-9E73-44C3-BE01-519B2933BE65}" srcOrd="0" destOrd="0" presId="urn:microsoft.com/office/officeart/2005/8/layout/hierarchy1"/>
    <dgm:cxn modelId="{3A178116-14C2-4266-8471-690B582017AC}" type="presParOf" srcId="{35E2C4B9-2F0A-4781-9439-CBAAF0CD2584}" destId="{1882C468-5D0D-4FCB-B362-AE6A45F457F9}" srcOrd="1" destOrd="0" presId="urn:microsoft.com/office/officeart/2005/8/layout/hierarchy1"/>
    <dgm:cxn modelId="{A8A81CDC-C0D0-4007-9587-F612EABF2818}" type="presParOf" srcId="{1882C468-5D0D-4FCB-B362-AE6A45F457F9}" destId="{F0299B2A-CAD3-40F9-831E-117CD0F8E808}" srcOrd="0" destOrd="0" presId="urn:microsoft.com/office/officeart/2005/8/layout/hierarchy1"/>
    <dgm:cxn modelId="{7204FF09-36B7-46FE-AEB4-AF9EAC25C26A}" type="presParOf" srcId="{F0299B2A-CAD3-40F9-831E-117CD0F8E808}" destId="{8931A28B-8C14-456F-AD66-B68445852084}" srcOrd="0" destOrd="0" presId="urn:microsoft.com/office/officeart/2005/8/layout/hierarchy1"/>
    <dgm:cxn modelId="{1A4E977B-6AC6-432E-B7D3-6C052A5FDEB6}" type="presParOf" srcId="{F0299B2A-CAD3-40F9-831E-117CD0F8E808}" destId="{B1642AD3-CC13-4171-93D4-60088A1ED1A0}" srcOrd="1" destOrd="0" presId="urn:microsoft.com/office/officeart/2005/8/layout/hierarchy1"/>
    <dgm:cxn modelId="{17F69DFF-E1DF-4E51-A215-EACA7FF77840}" type="presParOf" srcId="{1882C468-5D0D-4FCB-B362-AE6A45F457F9}" destId="{394D0870-CE52-41E7-9378-038ACD935F9F}" srcOrd="1" destOrd="0" presId="urn:microsoft.com/office/officeart/2005/8/layout/hierarchy1"/>
    <dgm:cxn modelId="{1991C373-782F-4B24-9964-22C12F7DC3B3}" type="presParOf" srcId="{394D0870-CE52-41E7-9378-038ACD935F9F}" destId="{D99AE331-AB97-4B06-9585-398ED027D301}" srcOrd="0" destOrd="0" presId="urn:microsoft.com/office/officeart/2005/8/layout/hierarchy1"/>
    <dgm:cxn modelId="{36C7AAA2-CB16-41C9-A4C1-6EC9ADF726AE}" type="presParOf" srcId="{394D0870-CE52-41E7-9378-038ACD935F9F}" destId="{46D2DB3D-9B90-46F6-89F6-109DEEB0A47C}" srcOrd="1" destOrd="0" presId="urn:microsoft.com/office/officeart/2005/8/layout/hierarchy1"/>
    <dgm:cxn modelId="{42DCB789-9A4B-46D0-9ACD-15330D325259}" type="presParOf" srcId="{46D2DB3D-9B90-46F6-89F6-109DEEB0A47C}" destId="{BFE10E58-980A-4995-94D8-DC3CF63C20F6}" srcOrd="0" destOrd="0" presId="urn:microsoft.com/office/officeart/2005/8/layout/hierarchy1"/>
    <dgm:cxn modelId="{C3BDF1E7-5806-4B87-9251-D41D05D6175D}" type="presParOf" srcId="{BFE10E58-980A-4995-94D8-DC3CF63C20F6}" destId="{5FD5195C-4110-4104-A3FE-1908BC784E09}" srcOrd="0" destOrd="0" presId="urn:microsoft.com/office/officeart/2005/8/layout/hierarchy1"/>
    <dgm:cxn modelId="{4B18BDCD-7992-4B55-B7DF-FC0F511EA508}" type="presParOf" srcId="{BFE10E58-980A-4995-94D8-DC3CF63C20F6}" destId="{E9AC023A-ECEF-4DA1-B92E-9BA49EB96315}" srcOrd="1" destOrd="0" presId="urn:microsoft.com/office/officeart/2005/8/layout/hierarchy1"/>
    <dgm:cxn modelId="{11A4F1ED-EA27-4DD5-9F01-86099E8B2AC2}" type="presParOf" srcId="{46D2DB3D-9B90-46F6-89F6-109DEEB0A47C}" destId="{649C9804-B14A-46EE-A8A2-0A17244D0C80}" srcOrd="1" destOrd="0" presId="urn:microsoft.com/office/officeart/2005/8/layout/hierarchy1"/>
    <dgm:cxn modelId="{3351F19F-7F8B-4D87-98FC-13EEB3791856}" type="presParOf" srcId="{394D0870-CE52-41E7-9378-038ACD935F9F}" destId="{F36D1A98-15E3-45DE-BB58-68F2451C4D37}" srcOrd="2" destOrd="0" presId="urn:microsoft.com/office/officeart/2005/8/layout/hierarchy1"/>
    <dgm:cxn modelId="{5DB97192-CCEA-4EB1-B3D1-E78FE9BDFE93}" type="presParOf" srcId="{394D0870-CE52-41E7-9378-038ACD935F9F}" destId="{183F1A25-6E99-4793-B03A-E676046F5479}" srcOrd="3" destOrd="0" presId="urn:microsoft.com/office/officeart/2005/8/layout/hierarchy1"/>
    <dgm:cxn modelId="{48EA0CA8-E73D-4EEF-9E4B-92E63A342D2D}" type="presParOf" srcId="{183F1A25-6E99-4793-B03A-E676046F5479}" destId="{EB687D2E-46FC-4819-956B-52B853F0C22B}" srcOrd="0" destOrd="0" presId="urn:microsoft.com/office/officeart/2005/8/layout/hierarchy1"/>
    <dgm:cxn modelId="{96038E9D-C967-4A7E-A5EF-AB65FE97D477}" type="presParOf" srcId="{EB687D2E-46FC-4819-956B-52B853F0C22B}" destId="{46C426DC-CC03-4FC1-AC79-681D1EB76CBA}" srcOrd="0" destOrd="0" presId="urn:microsoft.com/office/officeart/2005/8/layout/hierarchy1"/>
    <dgm:cxn modelId="{F53229B5-782B-4001-B091-EA6240440165}" type="presParOf" srcId="{EB687D2E-46FC-4819-956B-52B853F0C22B}" destId="{21C264B9-5DD9-47B0-91DE-496D81F685D8}" srcOrd="1" destOrd="0" presId="urn:microsoft.com/office/officeart/2005/8/layout/hierarchy1"/>
    <dgm:cxn modelId="{4348988C-8326-443F-B3B8-E4B5FD5A3B67}" type="presParOf" srcId="{183F1A25-6E99-4793-B03A-E676046F5479}" destId="{F346D729-0445-4ED8-8531-80317F4EC178}" srcOrd="1" destOrd="0" presId="urn:microsoft.com/office/officeart/2005/8/layout/hierarchy1"/>
    <dgm:cxn modelId="{207F9991-FC4F-484F-AAE0-B95E71A74233}" type="presParOf" srcId="{35E2C4B9-2F0A-4781-9439-CBAAF0CD2584}" destId="{89850514-7364-4F7B-93EF-C0B9A96BA101}" srcOrd="2" destOrd="0" presId="urn:microsoft.com/office/officeart/2005/8/layout/hierarchy1"/>
    <dgm:cxn modelId="{2B1D10B7-B3C0-4E7E-A8EA-BB022E5C9CB7}" type="presParOf" srcId="{35E2C4B9-2F0A-4781-9439-CBAAF0CD2584}" destId="{CC6975E0-0F10-4CA3-AAF2-5A8C01C037B7}" srcOrd="3" destOrd="0" presId="urn:microsoft.com/office/officeart/2005/8/layout/hierarchy1"/>
    <dgm:cxn modelId="{93AFD001-47D5-4206-9D23-4AE19FEA2189}" type="presParOf" srcId="{CC6975E0-0F10-4CA3-AAF2-5A8C01C037B7}" destId="{FB633849-F098-49B5-A11E-FD4154AE8387}" srcOrd="0" destOrd="0" presId="urn:microsoft.com/office/officeart/2005/8/layout/hierarchy1"/>
    <dgm:cxn modelId="{5E2CA303-8338-42EB-8FD8-C10F653E420F}" type="presParOf" srcId="{FB633849-F098-49B5-A11E-FD4154AE8387}" destId="{B788973D-7B57-4EA7-BB91-F02445DC9DEA}" srcOrd="0" destOrd="0" presId="urn:microsoft.com/office/officeart/2005/8/layout/hierarchy1"/>
    <dgm:cxn modelId="{953D592B-F2C7-476C-B0C9-2945C9E51698}" type="presParOf" srcId="{FB633849-F098-49B5-A11E-FD4154AE8387}" destId="{F326C781-3FD3-4231-9AE5-B833D822BC4C}" srcOrd="1" destOrd="0" presId="urn:microsoft.com/office/officeart/2005/8/layout/hierarchy1"/>
    <dgm:cxn modelId="{B5B442A1-35B3-4260-9EE1-C325C7DB8FA1}" type="presParOf" srcId="{CC6975E0-0F10-4CA3-AAF2-5A8C01C037B7}" destId="{8B51EE74-F441-4C90-A0E7-40FC7DF91F1C}" srcOrd="1" destOrd="0" presId="urn:microsoft.com/office/officeart/2005/8/layout/hierarchy1"/>
    <dgm:cxn modelId="{56D6269F-3281-4A84-8E8E-1039B1D0F240}" type="presParOf" srcId="{8B51EE74-F441-4C90-A0E7-40FC7DF91F1C}" destId="{97CD0378-8A48-4BFF-BA87-FB4A16B04F23}" srcOrd="0" destOrd="0" presId="urn:microsoft.com/office/officeart/2005/8/layout/hierarchy1"/>
    <dgm:cxn modelId="{4B91E8DA-BDFD-4D72-BEA5-A0D74A554DC8}" type="presParOf" srcId="{8B51EE74-F441-4C90-A0E7-40FC7DF91F1C}" destId="{64E09D13-1C72-478F-AC28-36BF1DA93906}" srcOrd="1" destOrd="0" presId="urn:microsoft.com/office/officeart/2005/8/layout/hierarchy1"/>
    <dgm:cxn modelId="{E278624E-B567-4FC0-922B-7250EE8F955E}" type="presParOf" srcId="{64E09D13-1C72-478F-AC28-36BF1DA93906}" destId="{376D5609-C83C-45AF-9EAC-CE4E7DCE75BD}" srcOrd="0" destOrd="0" presId="urn:microsoft.com/office/officeart/2005/8/layout/hierarchy1"/>
    <dgm:cxn modelId="{1F918378-FC5B-4933-9F25-B0FDA8C66ECC}" type="presParOf" srcId="{376D5609-C83C-45AF-9EAC-CE4E7DCE75BD}" destId="{FCD615AA-0419-4194-9C36-B6BC1419EB1C}" srcOrd="0" destOrd="0" presId="urn:microsoft.com/office/officeart/2005/8/layout/hierarchy1"/>
    <dgm:cxn modelId="{47507AEA-59EB-4B54-91E5-6D7CB6100672}" type="presParOf" srcId="{376D5609-C83C-45AF-9EAC-CE4E7DCE75BD}" destId="{552A0455-534E-41ED-85BB-B29A356C5B33}" srcOrd="1" destOrd="0" presId="urn:microsoft.com/office/officeart/2005/8/layout/hierarchy1"/>
    <dgm:cxn modelId="{660E6029-7276-481C-8D58-C4103DAD7306}" type="presParOf" srcId="{64E09D13-1C72-478F-AC28-36BF1DA93906}" destId="{5981A7A4-4BBA-422E-9215-FBC3DD98E3E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2B1ECE-2173-4DB5-9B88-4FEB1FC9F196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AR"/>
        </a:p>
      </dgm:t>
    </dgm:pt>
    <dgm:pt modelId="{3628E094-6B18-4DBA-8C8D-CCF8F0598479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EXPERIENCIAS PARA LA CONSTRUCCION DE LA IDENT E INTERACCION CON LOS OTROS</a:t>
          </a:r>
          <a:endParaRPr lang="es-AR" dirty="0">
            <a:solidFill>
              <a:schemeClr val="bg1"/>
            </a:solidFill>
          </a:endParaRPr>
        </a:p>
      </dgm:t>
    </dgm:pt>
    <dgm:pt modelId="{B9FCE286-EC75-4216-947F-735240D736F8}" type="parTrans" cxnId="{9DE9BDEE-E9E6-466F-B269-9AD4D775419A}">
      <dgm:prSet/>
      <dgm:spPr/>
      <dgm:t>
        <a:bodyPr/>
        <a:lstStyle/>
        <a:p>
          <a:endParaRPr lang="es-AR"/>
        </a:p>
      </dgm:t>
    </dgm:pt>
    <dgm:pt modelId="{0D96954D-DF90-4470-9008-A2F54D2A2A1B}" type="sibTrans" cxnId="{9DE9BDEE-E9E6-466F-B269-9AD4D775419A}">
      <dgm:prSet/>
      <dgm:spPr/>
      <dgm:t>
        <a:bodyPr/>
        <a:lstStyle/>
        <a:p>
          <a:endParaRPr lang="es-AR"/>
        </a:p>
      </dgm:t>
    </dgm:pt>
    <dgm:pt modelId="{9214CEA1-02D9-4990-8429-6B10E05A8678}">
      <dgm:prSet phldrT="[Texto]" custT="1"/>
      <dgm:spPr/>
      <dgm:t>
        <a:bodyPr/>
        <a:lstStyle/>
        <a:p>
          <a:r>
            <a:rPr lang="es-ES" sz="1200" dirty="0" smtClean="0"/>
            <a:t>Comunicación afectiva  diferenciada con los otros niños y adultos</a:t>
          </a:r>
          <a:endParaRPr lang="es-AR" sz="1200" dirty="0"/>
        </a:p>
      </dgm:t>
    </dgm:pt>
    <dgm:pt modelId="{DC5493B2-643B-4980-ACEC-CF785FC1EF36}" type="parTrans" cxnId="{4EFF2EC2-37C2-4D24-991D-28030F312E31}">
      <dgm:prSet/>
      <dgm:spPr/>
      <dgm:t>
        <a:bodyPr/>
        <a:lstStyle/>
        <a:p>
          <a:endParaRPr lang="es-AR"/>
        </a:p>
      </dgm:t>
    </dgm:pt>
    <dgm:pt modelId="{B51D85CE-F2E1-459E-A31C-5F5B82BA2ADC}" type="sibTrans" cxnId="{4EFF2EC2-37C2-4D24-991D-28030F312E31}">
      <dgm:prSet/>
      <dgm:spPr/>
      <dgm:t>
        <a:bodyPr/>
        <a:lstStyle/>
        <a:p>
          <a:endParaRPr lang="es-AR"/>
        </a:p>
      </dgm:t>
    </dgm:pt>
    <dgm:pt modelId="{68B01ADF-A7B9-4BDC-91E2-046B5AC113FD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EXPERIENCIAS PARA LA EXPRESION Y LA COMUNICACION</a:t>
          </a:r>
          <a:endParaRPr lang="es-AR" dirty="0">
            <a:solidFill>
              <a:schemeClr val="bg1"/>
            </a:solidFill>
          </a:endParaRPr>
        </a:p>
      </dgm:t>
    </dgm:pt>
    <dgm:pt modelId="{570B3AFC-B736-4C5A-A8A7-65F5AF5D323F}" type="parTrans" cxnId="{9782EF61-8E38-4572-96DE-423E6E7194B7}">
      <dgm:prSet/>
      <dgm:spPr/>
      <dgm:t>
        <a:bodyPr/>
        <a:lstStyle/>
        <a:p>
          <a:endParaRPr lang="es-AR"/>
        </a:p>
      </dgm:t>
    </dgm:pt>
    <dgm:pt modelId="{7E9EA838-9A7B-4EA7-986A-B424FBB4A7E2}" type="sibTrans" cxnId="{9782EF61-8E38-4572-96DE-423E6E7194B7}">
      <dgm:prSet/>
      <dgm:spPr/>
      <dgm:t>
        <a:bodyPr/>
        <a:lstStyle/>
        <a:p>
          <a:endParaRPr lang="es-AR"/>
        </a:p>
      </dgm:t>
    </dgm:pt>
    <dgm:pt modelId="{F7603F96-8F97-4454-90EA-36E88E28F2C5}">
      <dgm:prSet phldrT="[Texto]"/>
      <dgm:spPr/>
      <dgm:t>
        <a:bodyPr/>
        <a:lstStyle/>
        <a:p>
          <a:r>
            <a:rPr lang="es-ES" dirty="0" smtClean="0"/>
            <a:t>Expresión gestual</a:t>
          </a:r>
          <a:endParaRPr lang="es-AR" dirty="0"/>
        </a:p>
      </dgm:t>
    </dgm:pt>
    <dgm:pt modelId="{D8F329FB-2417-413C-8E25-D18D2EE140BB}" type="parTrans" cxnId="{9FD5BF28-EB3F-43ED-8415-2F8979E0AD54}">
      <dgm:prSet/>
      <dgm:spPr/>
      <dgm:t>
        <a:bodyPr/>
        <a:lstStyle/>
        <a:p>
          <a:endParaRPr lang="es-AR"/>
        </a:p>
      </dgm:t>
    </dgm:pt>
    <dgm:pt modelId="{A9F7CC54-E5A2-40F3-BE15-89502F2AF093}" type="sibTrans" cxnId="{9FD5BF28-EB3F-43ED-8415-2F8979E0AD54}">
      <dgm:prSet/>
      <dgm:spPr/>
      <dgm:t>
        <a:bodyPr/>
        <a:lstStyle/>
        <a:p>
          <a:endParaRPr lang="es-AR"/>
        </a:p>
      </dgm:t>
    </dgm:pt>
    <dgm:pt modelId="{629CE9E3-6A37-4C47-86D9-FDA725E468E8}">
      <dgm:prSet phldrT="[Texto]"/>
      <dgm:spPr/>
      <dgm:t>
        <a:bodyPr/>
        <a:lstStyle/>
        <a:p>
          <a:r>
            <a:rPr lang="es-ES" dirty="0" smtClean="0"/>
            <a:t>La comunicación verbal: expresión de necesidades y sensaciones</a:t>
          </a:r>
          <a:endParaRPr lang="es-AR" dirty="0"/>
        </a:p>
      </dgm:t>
    </dgm:pt>
    <dgm:pt modelId="{65CA0CB7-E8A1-4276-8154-C97F2871A6C9}" type="parTrans" cxnId="{29C787BA-20DB-406E-AFB5-75DAC66EEAB6}">
      <dgm:prSet/>
      <dgm:spPr/>
      <dgm:t>
        <a:bodyPr/>
        <a:lstStyle/>
        <a:p>
          <a:endParaRPr lang="es-AR"/>
        </a:p>
      </dgm:t>
    </dgm:pt>
    <dgm:pt modelId="{A8C70A7C-9A7E-4F8A-AA76-B9F4A43341CD}" type="sibTrans" cxnId="{29C787BA-20DB-406E-AFB5-75DAC66EEAB6}">
      <dgm:prSet/>
      <dgm:spPr/>
      <dgm:t>
        <a:bodyPr/>
        <a:lstStyle/>
        <a:p>
          <a:endParaRPr lang="es-AR"/>
        </a:p>
      </dgm:t>
    </dgm:pt>
    <dgm:pt modelId="{F923FBD5-0213-475A-8198-53E518623325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EXPERIENCIAS PARA LA EXPLORACION DEL ENTORNO</a:t>
          </a:r>
          <a:endParaRPr lang="es-AR" dirty="0">
            <a:solidFill>
              <a:schemeClr val="bg1"/>
            </a:solidFill>
          </a:endParaRPr>
        </a:p>
      </dgm:t>
    </dgm:pt>
    <dgm:pt modelId="{AC84E70A-0333-47AF-8965-F6800A925D50}" type="parTrans" cxnId="{DD91312B-7570-4AB5-9101-3ED89F15F10A}">
      <dgm:prSet/>
      <dgm:spPr/>
      <dgm:t>
        <a:bodyPr/>
        <a:lstStyle/>
        <a:p>
          <a:endParaRPr lang="es-AR"/>
        </a:p>
      </dgm:t>
    </dgm:pt>
    <dgm:pt modelId="{7F40BD2D-E084-45F6-A569-7F624F59AEDD}" type="sibTrans" cxnId="{DD91312B-7570-4AB5-9101-3ED89F15F10A}">
      <dgm:prSet/>
      <dgm:spPr/>
      <dgm:t>
        <a:bodyPr/>
        <a:lstStyle/>
        <a:p>
          <a:endParaRPr lang="es-AR"/>
        </a:p>
      </dgm:t>
    </dgm:pt>
    <dgm:pt modelId="{E3402A71-D501-45E7-BC7E-35182BD80F70}">
      <dgm:prSet phldrT="[Texto]"/>
      <dgm:spPr/>
      <dgm:t>
        <a:bodyPr/>
        <a:lstStyle/>
        <a:p>
          <a:r>
            <a:rPr lang="es-ES" dirty="0" smtClean="0"/>
            <a:t>Paulatino control postural</a:t>
          </a:r>
          <a:endParaRPr lang="es-AR" dirty="0"/>
        </a:p>
      </dgm:t>
    </dgm:pt>
    <dgm:pt modelId="{E8EBBBCA-C811-4C03-8FB4-CA5E8671A62A}" type="parTrans" cxnId="{F1FA5470-DDAF-4CAD-A8A9-6CE92A575463}">
      <dgm:prSet/>
      <dgm:spPr/>
      <dgm:t>
        <a:bodyPr/>
        <a:lstStyle/>
        <a:p>
          <a:endParaRPr lang="es-AR"/>
        </a:p>
      </dgm:t>
    </dgm:pt>
    <dgm:pt modelId="{8314FE48-0FD7-4A5D-9497-D44FED768DA2}" type="sibTrans" cxnId="{F1FA5470-DDAF-4CAD-A8A9-6CE92A575463}">
      <dgm:prSet/>
      <dgm:spPr/>
      <dgm:t>
        <a:bodyPr/>
        <a:lstStyle/>
        <a:p>
          <a:endParaRPr lang="es-AR"/>
        </a:p>
      </dgm:t>
    </dgm:pt>
    <dgm:pt modelId="{3D7798B5-27B5-4A64-8643-A9BA72A3779B}">
      <dgm:prSet phldrT="[Texto]"/>
      <dgm:spPr/>
      <dgm:t>
        <a:bodyPr/>
        <a:lstStyle/>
        <a:p>
          <a:r>
            <a:rPr lang="es-ES" dirty="0" smtClean="0"/>
            <a:t>Reconocimiento paulatino de secuencias temporales  y causales de acción </a:t>
          </a:r>
          <a:endParaRPr lang="es-AR" dirty="0"/>
        </a:p>
      </dgm:t>
    </dgm:pt>
    <dgm:pt modelId="{678CCC9A-876F-41B0-AA01-44C4677F861D}" type="parTrans" cxnId="{08EEC56E-AF7E-4E17-9859-E33EF70A7A87}">
      <dgm:prSet/>
      <dgm:spPr/>
      <dgm:t>
        <a:bodyPr/>
        <a:lstStyle/>
        <a:p>
          <a:endParaRPr lang="es-AR"/>
        </a:p>
      </dgm:t>
    </dgm:pt>
    <dgm:pt modelId="{E1E046D0-B534-4589-A800-38BA173AD0E4}" type="sibTrans" cxnId="{08EEC56E-AF7E-4E17-9859-E33EF70A7A87}">
      <dgm:prSet/>
      <dgm:spPr/>
      <dgm:t>
        <a:bodyPr/>
        <a:lstStyle/>
        <a:p>
          <a:endParaRPr lang="es-AR"/>
        </a:p>
      </dgm:t>
    </dgm:pt>
    <dgm:pt modelId="{8840F1AE-BBAA-417A-9199-08F5DE323D00}">
      <dgm:prSet phldrT="[Texto]" custT="1"/>
      <dgm:spPr/>
      <dgm:t>
        <a:bodyPr/>
        <a:lstStyle/>
        <a:p>
          <a:r>
            <a:rPr lang="es-ES" sz="1200" dirty="0" smtClean="0"/>
            <a:t>Incorporación progresiva al ritmo del jardín</a:t>
          </a:r>
          <a:endParaRPr lang="es-AR" sz="1200" dirty="0">
            <a:solidFill>
              <a:schemeClr val="bg1"/>
            </a:solidFill>
          </a:endParaRPr>
        </a:p>
      </dgm:t>
    </dgm:pt>
    <dgm:pt modelId="{6B82CC81-DC06-488F-BD1F-E6BBFC499364}" type="parTrans" cxnId="{6DA4C997-B199-4EE3-86EA-FDFBEAC2E142}">
      <dgm:prSet/>
      <dgm:spPr/>
    </dgm:pt>
    <dgm:pt modelId="{8A9CCC64-5E92-4306-8975-B2362C7FD4C5}" type="sibTrans" cxnId="{6DA4C997-B199-4EE3-86EA-FDFBEAC2E142}">
      <dgm:prSet/>
      <dgm:spPr/>
    </dgm:pt>
    <dgm:pt modelId="{AA1FD0A9-392B-4B8D-A5BE-70A249B8E7A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bg1"/>
              </a:solidFill>
            </a:rPr>
            <a:t>Autonomía relativa en diferentes actividades</a:t>
          </a:r>
          <a:endParaRPr lang="es-AR" sz="1200" dirty="0">
            <a:solidFill>
              <a:schemeClr val="bg1"/>
            </a:solidFill>
          </a:endParaRPr>
        </a:p>
      </dgm:t>
    </dgm:pt>
    <dgm:pt modelId="{D7D5F4AB-DB2B-4146-BB3A-4964366C962A}" type="parTrans" cxnId="{00685849-E36A-434C-957B-1BD6B168C8AE}">
      <dgm:prSet/>
      <dgm:spPr/>
    </dgm:pt>
    <dgm:pt modelId="{B768A3E3-8DE5-4DF7-9A6E-2E7FDCB2364A}" type="sibTrans" cxnId="{00685849-E36A-434C-957B-1BD6B168C8AE}">
      <dgm:prSet/>
      <dgm:spPr/>
    </dgm:pt>
    <dgm:pt modelId="{A464F67D-B834-4F9C-80ED-FDB5325A399A}">
      <dgm:prSet phldrT="[Texto]"/>
      <dgm:spPr/>
      <dgm:t>
        <a:bodyPr/>
        <a:lstStyle/>
        <a:p>
          <a:endParaRPr lang="es-AR" sz="1100" dirty="0">
            <a:solidFill>
              <a:schemeClr val="bg1"/>
            </a:solidFill>
          </a:endParaRPr>
        </a:p>
      </dgm:t>
    </dgm:pt>
    <dgm:pt modelId="{5C59F93D-757A-4A0C-A029-19629DFB1E97}" type="parTrans" cxnId="{A6D3D150-ACF7-4AE2-90A2-D03E7EBA387F}">
      <dgm:prSet/>
      <dgm:spPr/>
    </dgm:pt>
    <dgm:pt modelId="{3F16486F-172E-4BD4-BA4F-13E03D7D9078}" type="sibTrans" cxnId="{A6D3D150-ACF7-4AE2-90A2-D03E7EBA387F}">
      <dgm:prSet/>
      <dgm:spPr/>
    </dgm:pt>
    <dgm:pt modelId="{2D665E12-7ECC-49C4-B3E3-BA077CB5D79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bg1"/>
              </a:solidFill>
            </a:rPr>
            <a:t>Progresiva discriminación corporal</a:t>
          </a:r>
          <a:endParaRPr lang="es-AR" sz="1200" dirty="0">
            <a:solidFill>
              <a:schemeClr val="bg1"/>
            </a:solidFill>
          </a:endParaRPr>
        </a:p>
      </dgm:t>
    </dgm:pt>
    <dgm:pt modelId="{453132D6-3ED7-4AC7-93FE-25978C3ACB28}" type="parTrans" cxnId="{42F504EF-0EDB-4914-A0C7-FB932BE1C62A}">
      <dgm:prSet/>
      <dgm:spPr/>
    </dgm:pt>
    <dgm:pt modelId="{A54DFE09-A9F3-413E-BF58-7692D2AAEF4A}" type="sibTrans" cxnId="{42F504EF-0EDB-4914-A0C7-FB932BE1C62A}">
      <dgm:prSet/>
      <dgm:spPr/>
    </dgm:pt>
    <dgm:pt modelId="{5BBAA618-9173-4EA8-8FE7-807F464E0035}">
      <dgm:prSet phldrT="[Texto]"/>
      <dgm:spPr/>
      <dgm:t>
        <a:bodyPr/>
        <a:lstStyle/>
        <a:p>
          <a:endParaRPr lang="es-AR" dirty="0"/>
        </a:p>
      </dgm:t>
    </dgm:pt>
    <dgm:pt modelId="{0F71DD9D-C8EF-4BFE-98FF-6D64ACACBEC5}" type="parTrans" cxnId="{7269EC01-90BC-4F52-9F02-A125F93F4CE6}">
      <dgm:prSet/>
      <dgm:spPr/>
    </dgm:pt>
    <dgm:pt modelId="{63327608-1BA9-47E3-BE61-3CDD2357D32F}" type="sibTrans" cxnId="{7269EC01-90BC-4F52-9F02-A125F93F4CE6}">
      <dgm:prSet/>
      <dgm:spPr/>
    </dgm:pt>
    <dgm:pt modelId="{77E5D68F-C06E-43A2-92DE-4E4AFAC6DD48}">
      <dgm:prSet phldrT="[Texto]"/>
      <dgm:spPr/>
      <dgm:t>
        <a:bodyPr/>
        <a:lstStyle/>
        <a:p>
          <a:r>
            <a:rPr lang="es-ES" dirty="0" smtClean="0"/>
            <a:t>Comunicación sonora y musical</a:t>
          </a:r>
          <a:endParaRPr lang="es-AR" dirty="0"/>
        </a:p>
      </dgm:t>
    </dgm:pt>
    <dgm:pt modelId="{8612F77E-94E3-4EF8-8806-B5BE507012B5}" type="parTrans" cxnId="{49C260B6-C2EF-4A7C-A83B-ED5E27F64545}">
      <dgm:prSet/>
      <dgm:spPr/>
    </dgm:pt>
    <dgm:pt modelId="{7813F093-3EF6-4482-9924-28F651B7C1EE}" type="sibTrans" cxnId="{49C260B6-C2EF-4A7C-A83B-ED5E27F64545}">
      <dgm:prSet/>
      <dgm:spPr/>
    </dgm:pt>
    <dgm:pt modelId="{AA51EACE-0E5C-490D-9B31-8E747D35308C}">
      <dgm:prSet phldrT="[Texto]"/>
      <dgm:spPr/>
      <dgm:t>
        <a:bodyPr/>
        <a:lstStyle/>
        <a:p>
          <a:r>
            <a:rPr lang="es-ES" dirty="0" smtClean="0"/>
            <a:t>Manipulación intencional de objetos</a:t>
          </a:r>
          <a:endParaRPr lang="es-AR" dirty="0"/>
        </a:p>
      </dgm:t>
    </dgm:pt>
    <dgm:pt modelId="{1055C10E-C15E-47AA-88C5-63FBBDDBB78D}" type="parTrans" cxnId="{DB818A20-9B2E-457D-BAE5-6652DD4D33EE}">
      <dgm:prSet/>
      <dgm:spPr/>
    </dgm:pt>
    <dgm:pt modelId="{FC0E4908-D3B0-4F93-9E30-FCA005B3C193}" type="sibTrans" cxnId="{DB818A20-9B2E-457D-BAE5-6652DD4D33EE}">
      <dgm:prSet/>
      <dgm:spPr/>
    </dgm:pt>
    <dgm:pt modelId="{F5BCAB48-943F-4769-A335-5B61D2AE4AF8}">
      <dgm:prSet phldrT="[Texto]"/>
      <dgm:spPr/>
      <dgm:t>
        <a:bodyPr/>
        <a:lstStyle/>
        <a:p>
          <a:r>
            <a:rPr lang="es-ES" dirty="0" smtClean="0"/>
            <a:t>Conocimiento del espacio de acción</a:t>
          </a:r>
          <a:endParaRPr lang="es-AR" dirty="0"/>
        </a:p>
      </dgm:t>
    </dgm:pt>
    <dgm:pt modelId="{95FFB2AE-7185-4184-8B53-181E281AD72D}" type="parTrans" cxnId="{C3A0A534-FABE-4CF0-9F67-342AC5DD94ED}">
      <dgm:prSet/>
      <dgm:spPr/>
    </dgm:pt>
    <dgm:pt modelId="{924C9A23-F5CF-49E2-8880-4B92CA2FA65E}" type="sibTrans" cxnId="{C3A0A534-FABE-4CF0-9F67-342AC5DD94ED}">
      <dgm:prSet/>
      <dgm:spPr/>
    </dgm:pt>
    <dgm:pt modelId="{7B7304DD-E446-450C-A87B-ADD4A30196B2}" type="pres">
      <dgm:prSet presAssocID="{3E2B1ECE-2173-4DB5-9B88-4FEB1FC9F196}" presName="Name0" presStyleCnt="0">
        <dgm:presLayoutVars>
          <dgm:dir/>
          <dgm:animLvl val="lvl"/>
          <dgm:resizeHandles val="exact"/>
        </dgm:presLayoutVars>
      </dgm:prSet>
      <dgm:spPr/>
    </dgm:pt>
    <dgm:pt modelId="{25839176-B4EA-4F5B-B4B2-CCE2E0EFB423}" type="pres">
      <dgm:prSet presAssocID="{3628E094-6B18-4DBA-8C8D-CCF8F0598479}" presName="linNode" presStyleCnt="0"/>
      <dgm:spPr/>
    </dgm:pt>
    <dgm:pt modelId="{7FA2251F-0B22-466B-A653-73989BD95C86}" type="pres">
      <dgm:prSet presAssocID="{3628E094-6B18-4DBA-8C8D-CCF8F059847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214CD27-320C-4371-911A-672A1839279D}" type="pres">
      <dgm:prSet presAssocID="{3628E094-6B18-4DBA-8C8D-CCF8F059847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3DC32FA-B252-4A6B-BEF1-56A48053255A}" type="pres">
      <dgm:prSet presAssocID="{0D96954D-DF90-4470-9008-A2F54D2A2A1B}" presName="sp" presStyleCnt="0"/>
      <dgm:spPr/>
    </dgm:pt>
    <dgm:pt modelId="{F02391F3-056F-4E6F-91B2-2A1021462415}" type="pres">
      <dgm:prSet presAssocID="{68B01ADF-A7B9-4BDC-91E2-046B5AC113FD}" presName="linNode" presStyleCnt="0"/>
      <dgm:spPr/>
    </dgm:pt>
    <dgm:pt modelId="{49755EA0-904C-4BBA-9368-3B4C525EE16B}" type="pres">
      <dgm:prSet presAssocID="{68B01ADF-A7B9-4BDC-91E2-046B5AC113F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CB07247-E394-46AE-90B0-B0921E47478B}" type="pres">
      <dgm:prSet presAssocID="{68B01ADF-A7B9-4BDC-91E2-046B5AC113F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67EAA20-2B4C-40BF-B3C3-180921A5DA3C}" type="pres">
      <dgm:prSet presAssocID="{7E9EA838-9A7B-4EA7-986A-B424FBB4A7E2}" presName="sp" presStyleCnt="0"/>
      <dgm:spPr/>
    </dgm:pt>
    <dgm:pt modelId="{9310110D-F30D-4620-BCA5-EB53A5F885F3}" type="pres">
      <dgm:prSet presAssocID="{F923FBD5-0213-475A-8198-53E518623325}" presName="linNode" presStyleCnt="0"/>
      <dgm:spPr/>
    </dgm:pt>
    <dgm:pt modelId="{23183ED3-A60C-4E8E-897F-4DB518A01A09}" type="pres">
      <dgm:prSet presAssocID="{F923FBD5-0213-475A-8198-53E51862332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06F1595-B925-405B-9D72-CDA6BB3FE449}" type="pres">
      <dgm:prSet presAssocID="{F923FBD5-0213-475A-8198-53E51862332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A2CFAFD0-1B86-4EAC-8877-7C47A7404FE2}" type="presOf" srcId="{77E5D68F-C06E-43A2-92DE-4E4AFAC6DD48}" destId="{6CB07247-E394-46AE-90B0-B0921E47478B}" srcOrd="0" destOrd="2" presId="urn:microsoft.com/office/officeart/2005/8/layout/vList5"/>
    <dgm:cxn modelId="{83A90303-B04D-4325-B9C3-C66BA020E113}" type="presOf" srcId="{F5BCAB48-943F-4769-A335-5B61D2AE4AF8}" destId="{606F1595-B925-405B-9D72-CDA6BB3FE449}" srcOrd="0" destOrd="2" presId="urn:microsoft.com/office/officeart/2005/8/layout/vList5"/>
    <dgm:cxn modelId="{42F504EF-0EDB-4914-A0C7-FB932BE1C62A}" srcId="{3628E094-6B18-4DBA-8C8D-CCF8F0598479}" destId="{2D665E12-7ECC-49C4-B3E3-BA077CB5D79A}" srcOrd="3" destOrd="0" parTransId="{453132D6-3ED7-4AC7-93FE-25978C3ACB28}" sibTransId="{A54DFE09-A9F3-413E-BF58-7692D2AAEF4A}"/>
    <dgm:cxn modelId="{4EFF2EC2-37C2-4D24-991D-28030F312E31}" srcId="{3628E094-6B18-4DBA-8C8D-CCF8F0598479}" destId="{9214CEA1-02D9-4990-8429-6B10E05A8678}" srcOrd="0" destOrd="0" parTransId="{DC5493B2-643B-4980-ACEC-CF785FC1EF36}" sibTransId="{B51D85CE-F2E1-459E-A31C-5F5B82BA2ADC}"/>
    <dgm:cxn modelId="{0D353F95-CDDB-431F-93FA-2B7F32665720}" type="presOf" srcId="{3628E094-6B18-4DBA-8C8D-CCF8F0598479}" destId="{7FA2251F-0B22-466B-A653-73989BD95C86}" srcOrd="0" destOrd="0" presId="urn:microsoft.com/office/officeart/2005/8/layout/vList5"/>
    <dgm:cxn modelId="{9FD5BF28-EB3F-43ED-8415-2F8979E0AD54}" srcId="{68B01ADF-A7B9-4BDC-91E2-046B5AC113FD}" destId="{F7603F96-8F97-4454-90EA-36E88E28F2C5}" srcOrd="0" destOrd="0" parTransId="{D8F329FB-2417-413C-8E25-D18D2EE140BB}" sibTransId="{A9F7CC54-E5A2-40F3-BE15-89502F2AF093}"/>
    <dgm:cxn modelId="{B8F78A3C-D7D3-4378-9527-710B86A046F1}" type="presOf" srcId="{2D665E12-7ECC-49C4-B3E3-BA077CB5D79A}" destId="{7214CD27-320C-4371-911A-672A1839279D}" srcOrd="0" destOrd="3" presId="urn:microsoft.com/office/officeart/2005/8/layout/vList5"/>
    <dgm:cxn modelId="{A6D3D150-ACF7-4AE2-90A2-D03E7EBA387F}" srcId="{3628E094-6B18-4DBA-8C8D-CCF8F0598479}" destId="{A464F67D-B834-4F9C-80ED-FDB5325A399A}" srcOrd="4" destOrd="0" parTransId="{5C59F93D-757A-4A0C-A029-19629DFB1E97}" sibTransId="{3F16486F-172E-4BD4-BA4F-13E03D7D9078}"/>
    <dgm:cxn modelId="{29C787BA-20DB-406E-AFB5-75DAC66EEAB6}" srcId="{68B01ADF-A7B9-4BDC-91E2-046B5AC113FD}" destId="{629CE9E3-6A37-4C47-86D9-FDA725E468E8}" srcOrd="1" destOrd="0" parTransId="{65CA0CB7-E8A1-4276-8154-C97F2871A6C9}" sibTransId="{A8C70A7C-9A7E-4F8A-AA76-B9F4A43341CD}"/>
    <dgm:cxn modelId="{0982B6A2-7BA8-4E69-813F-5EEE72395DA5}" type="presOf" srcId="{A464F67D-B834-4F9C-80ED-FDB5325A399A}" destId="{7214CD27-320C-4371-911A-672A1839279D}" srcOrd="0" destOrd="4" presId="urn:microsoft.com/office/officeart/2005/8/layout/vList5"/>
    <dgm:cxn modelId="{9514A9AE-E197-4DA6-B55D-8B3AAC0F7FBA}" type="presOf" srcId="{3D7798B5-27B5-4A64-8643-A9BA72A3779B}" destId="{606F1595-B925-405B-9D72-CDA6BB3FE449}" srcOrd="0" destOrd="3" presId="urn:microsoft.com/office/officeart/2005/8/layout/vList5"/>
    <dgm:cxn modelId="{DB818A20-9B2E-457D-BAE5-6652DD4D33EE}" srcId="{F923FBD5-0213-475A-8198-53E518623325}" destId="{AA51EACE-0E5C-490D-9B31-8E747D35308C}" srcOrd="1" destOrd="0" parTransId="{1055C10E-C15E-47AA-88C5-63FBBDDBB78D}" sibTransId="{FC0E4908-D3B0-4F93-9E30-FCA005B3C193}"/>
    <dgm:cxn modelId="{E3ECE325-01AE-4BA2-A9D4-25CB13D0DEAF}" type="presOf" srcId="{9214CEA1-02D9-4990-8429-6B10E05A8678}" destId="{7214CD27-320C-4371-911A-672A1839279D}" srcOrd="0" destOrd="0" presId="urn:microsoft.com/office/officeart/2005/8/layout/vList5"/>
    <dgm:cxn modelId="{08EEC56E-AF7E-4E17-9859-E33EF70A7A87}" srcId="{F923FBD5-0213-475A-8198-53E518623325}" destId="{3D7798B5-27B5-4A64-8643-A9BA72A3779B}" srcOrd="3" destOrd="0" parTransId="{678CCC9A-876F-41B0-AA01-44C4677F861D}" sibTransId="{E1E046D0-B534-4589-A800-38BA173AD0E4}"/>
    <dgm:cxn modelId="{B342239F-BA86-4989-8A79-A5F6CA07413C}" type="presOf" srcId="{AA51EACE-0E5C-490D-9B31-8E747D35308C}" destId="{606F1595-B925-405B-9D72-CDA6BB3FE449}" srcOrd="0" destOrd="1" presId="urn:microsoft.com/office/officeart/2005/8/layout/vList5"/>
    <dgm:cxn modelId="{7269EC01-90BC-4F52-9F02-A125F93F4CE6}" srcId="{68B01ADF-A7B9-4BDC-91E2-046B5AC113FD}" destId="{5BBAA618-9173-4EA8-8FE7-807F464E0035}" srcOrd="3" destOrd="0" parTransId="{0F71DD9D-C8EF-4BFE-98FF-6D64ACACBEC5}" sibTransId="{63327608-1BA9-47E3-BE61-3CDD2357D32F}"/>
    <dgm:cxn modelId="{49C260B6-C2EF-4A7C-A83B-ED5E27F64545}" srcId="{68B01ADF-A7B9-4BDC-91E2-046B5AC113FD}" destId="{77E5D68F-C06E-43A2-92DE-4E4AFAC6DD48}" srcOrd="2" destOrd="0" parTransId="{8612F77E-94E3-4EF8-8806-B5BE507012B5}" sibTransId="{7813F093-3EF6-4482-9924-28F651B7C1EE}"/>
    <dgm:cxn modelId="{8EBF74A4-A36E-42DF-A19E-869FD891F56A}" type="presOf" srcId="{629CE9E3-6A37-4C47-86D9-FDA725E468E8}" destId="{6CB07247-E394-46AE-90B0-B0921E47478B}" srcOrd="0" destOrd="1" presId="urn:microsoft.com/office/officeart/2005/8/layout/vList5"/>
    <dgm:cxn modelId="{898D9EDB-6E41-48A2-8C20-D4E048A1605D}" type="presOf" srcId="{E3402A71-D501-45E7-BC7E-35182BD80F70}" destId="{606F1595-B925-405B-9D72-CDA6BB3FE449}" srcOrd="0" destOrd="0" presId="urn:microsoft.com/office/officeart/2005/8/layout/vList5"/>
    <dgm:cxn modelId="{61392C61-8DC6-4950-A42C-4129DF3B2FBC}" type="presOf" srcId="{F923FBD5-0213-475A-8198-53E518623325}" destId="{23183ED3-A60C-4E8E-897F-4DB518A01A09}" srcOrd="0" destOrd="0" presId="urn:microsoft.com/office/officeart/2005/8/layout/vList5"/>
    <dgm:cxn modelId="{00685849-E36A-434C-957B-1BD6B168C8AE}" srcId="{3628E094-6B18-4DBA-8C8D-CCF8F0598479}" destId="{AA1FD0A9-392B-4B8D-A5BE-70A249B8E7A9}" srcOrd="2" destOrd="0" parTransId="{D7D5F4AB-DB2B-4146-BB3A-4964366C962A}" sibTransId="{B768A3E3-8DE5-4DF7-9A6E-2E7FDCB2364A}"/>
    <dgm:cxn modelId="{C3A0A534-FABE-4CF0-9F67-342AC5DD94ED}" srcId="{F923FBD5-0213-475A-8198-53E518623325}" destId="{F5BCAB48-943F-4769-A335-5B61D2AE4AF8}" srcOrd="2" destOrd="0" parTransId="{95FFB2AE-7185-4184-8B53-181E281AD72D}" sibTransId="{924C9A23-F5CF-49E2-8880-4B92CA2FA65E}"/>
    <dgm:cxn modelId="{605F2B5C-8554-40C1-9FE6-9A427B3DA10A}" type="presOf" srcId="{68B01ADF-A7B9-4BDC-91E2-046B5AC113FD}" destId="{49755EA0-904C-4BBA-9368-3B4C525EE16B}" srcOrd="0" destOrd="0" presId="urn:microsoft.com/office/officeart/2005/8/layout/vList5"/>
    <dgm:cxn modelId="{229339E9-6E39-4FC0-99F0-C5D9E2420811}" type="presOf" srcId="{AA1FD0A9-392B-4B8D-A5BE-70A249B8E7A9}" destId="{7214CD27-320C-4371-911A-672A1839279D}" srcOrd="0" destOrd="2" presId="urn:microsoft.com/office/officeart/2005/8/layout/vList5"/>
    <dgm:cxn modelId="{15925CC4-C957-4726-9AB4-9016CC98874E}" type="presOf" srcId="{8840F1AE-BBAA-417A-9199-08F5DE323D00}" destId="{7214CD27-320C-4371-911A-672A1839279D}" srcOrd="0" destOrd="1" presId="urn:microsoft.com/office/officeart/2005/8/layout/vList5"/>
    <dgm:cxn modelId="{6DA4C997-B199-4EE3-86EA-FDFBEAC2E142}" srcId="{3628E094-6B18-4DBA-8C8D-CCF8F0598479}" destId="{8840F1AE-BBAA-417A-9199-08F5DE323D00}" srcOrd="1" destOrd="0" parTransId="{6B82CC81-DC06-488F-BD1F-E6BBFC499364}" sibTransId="{8A9CCC64-5E92-4306-8975-B2362C7FD4C5}"/>
    <dgm:cxn modelId="{F1FA5470-DDAF-4CAD-A8A9-6CE92A575463}" srcId="{F923FBD5-0213-475A-8198-53E518623325}" destId="{E3402A71-D501-45E7-BC7E-35182BD80F70}" srcOrd="0" destOrd="0" parTransId="{E8EBBBCA-C811-4C03-8FB4-CA5E8671A62A}" sibTransId="{8314FE48-0FD7-4A5D-9497-D44FED768DA2}"/>
    <dgm:cxn modelId="{9DE9BDEE-E9E6-466F-B269-9AD4D775419A}" srcId="{3E2B1ECE-2173-4DB5-9B88-4FEB1FC9F196}" destId="{3628E094-6B18-4DBA-8C8D-CCF8F0598479}" srcOrd="0" destOrd="0" parTransId="{B9FCE286-EC75-4216-947F-735240D736F8}" sibTransId="{0D96954D-DF90-4470-9008-A2F54D2A2A1B}"/>
    <dgm:cxn modelId="{BB4AA595-1C1E-4087-A27C-077CFCAE39ED}" type="presOf" srcId="{5BBAA618-9173-4EA8-8FE7-807F464E0035}" destId="{6CB07247-E394-46AE-90B0-B0921E47478B}" srcOrd="0" destOrd="3" presId="urn:microsoft.com/office/officeart/2005/8/layout/vList5"/>
    <dgm:cxn modelId="{603B4D1B-D624-4F55-80D3-F2A2AC0944AE}" type="presOf" srcId="{3E2B1ECE-2173-4DB5-9B88-4FEB1FC9F196}" destId="{7B7304DD-E446-450C-A87B-ADD4A30196B2}" srcOrd="0" destOrd="0" presId="urn:microsoft.com/office/officeart/2005/8/layout/vList5"/>
    <dgm:cxn modelId="{DD91312B-7570-4AB5-9101-3ED89F15F10A}" srcId="{3E2B1ECE-2173-4DB5-9B88-4FEB1FC9F196}" destId="{F923FBD5-0213-475A-8198-53E518623325}" srcOrd="2" destOrd="0" parTransId="{AC84E70A-0333-47AF-8965-F6800A925D50}" sibTransId="{7F40BD2D-E084-45F6-A569-7F624F59AEDD}"/>
    <dgm:cxn modelId="{9782EF61-8E38-4572-96DE-423E6E7194B7}" srcId="{3E2B1ECE-2173-4DB5-9B88-4FEB1FC9F196}" destId="{68B01ADF-A7B9-4BDC-91E2-046B5AC113FD}" srcOrd="1" destOrd="0" parTransId="{570B3AFC-B736-4C5A-A8A7-65F5AF5D323F}" sibTransId="{7E9EA838-9A7B-4EA7-986A-B424FBB4A7E2}"/>
    <dgm:cxn modelId="{0B2E2105-81D4-4AD4-BFC0-3691C7850358}" type="presOf" srcId="{F7603F96-8F97-4454-90EA-36E88E28F2C5}" destId="{6CB07247-E394-46AE-90B0-B0921E47478B}" srcOrd="0" destOrd="0" presId="urn:microsoft.com/office/officeart/2005/8/layout/vList5"/>
    <dgm:cxn modelId="{6CF7A29C-F4EF-4BD7-916C-91D220D8C017}" type="presParOf" srcId="{7B7304DD-E446-450C-A87B-ADD4A30196B2}" destId="{25839176-B4EA-4F5B-B4B2-CCE2E0EFB423}" srcOrd="0" destOrd="0" presId="urn:microsoft.com/office/officeart/2005/8/layout/vList5"/>
    <dgm:cxn modelId="{F5E32A10-2A3A-4A8B-ADB7-DFF4D27BC31B}" type="presParOf" srcId="{25839176-B4EA-4F5B-B4B2-CCE2E0EFB423}" destId="{7FA2251F-0B22-466B-A653-73989BD95C86}" srcOrd="0" destOrd="0" presId="urn:microsoft.com/office/officeart/2005/8/layout/vList5"/>
    <dgm:cxn modelId="{F20A651C-41C0-4917-A3B2-94C3E9FB76D1}" type="presParOf" srcId="{25839176-B4EA-4F5B-B4B2-CCE2E0EFB423}" destId="{7214CD27-320C-4371-911A-672A1839279D}" srcOrd="1" destOrd="0" presId="urn:microsoft.com/office/officeart/2005/8/layout/vList5"/>
    <dgm:cxn modelId="{2D74DF5A-1D39-49BC-A73A-ED4B8614F8AC}" type="presParOf" srcId="{7B7304DD-E446-450C-A87B-ADD4A30196B2}" destId="{23DC32FA-B252-4A6B-BEF1-56A48053255A}" srcOrd="1" destOrd="0" presId="urn:microsoft.com/office/officeart/2005/8/layout/vList5"/>
    <dgm:cxn modelId="{71E4A815-2CF5-4FA8-A6F9-B56C9C8C43A1}" type="presParOf" srcId="{7B7304DD-E446-450C-A87B-ADD4A30196B2}" destId="{F02391F3-056F-4E6F-91B2-2A1021462415}" srcOrd="2" destOrd="0" presId="urn:microsoft.com/office/officeart/2005/8/layout/vList5"/>
    <dgm:cxn modelId="{74DA5B67-F5CE-4A04-BBCA-9510BFC2253C}" type="presParOf" srcId="{F02391F3-056F-4E6F-91B2-2A1021462415}" destId="{49755EA0-904C-4BBA-9368-3B4C525EE16B}" srcOrd="0" destOrd="0" presId="urn:microsoft.com/office/officeart/2005/8/layout/vList5"/>
    <dgm:cxn modelId="{3D75E4BD-1F7A-4A90-9DBA-71DDA9904E01}" type="presParOf" srcId="{F02391F3-056F-4E6F-91B2-2A1021462415}" destId="{6CB07247-E394-46AE-90B0-B0921E47478B}" srcOrd="1" destOrd="0" presId="urn:microsoft.com/office/officeart/2005/8/layout/vList5"/>
    <dgm:cxn modelId="{A794AC67-9686-41A3-A562-DBC8A71C5AE2}" type="presParOf" srcId="{7B7304DD-E446-450C-A87B-ADD4A30196B2}" destId="{267EAA20-2B4C-40BF-B3C3-180921A5DA3C}" srcOrd="3" destOrd="0" presId="urn:microsoft.com/office/officeart/2005/8/layout/vList5"/>
    <dgm:cxn modelId="{AB8759DF-E4D1-436F-9950-C47A9BD99DBF}" type="presParOf" srcId="{7B7304DD-E446-450C-A87B-ADD4A30196B2}" destId="{9310110D-F30D-4620-BCA5-EB53A5F885F3}" srcOrd="4" destOrd="0" presId="urn:microsoft.com/office/officeart/2005/8/layout/vList5"/>
    <dgm:cxn modelId="{6C9ABBEC-66D5-4867-976C-72B24475D882}" type="presParOf" srcId="{9310110D-F30D-4620-BCA5-EB53A5F885F3}" destId="{23183ED3-A60C-4E8E-897F-4DB518A01A09}" srcOrd="0" destOrd="0" presId="urn:microsoft.com/office/officeart/2005/8/layout/vList5"/>
    <dgm:cxn modelId="{F63EFEDD-10D7-46FD-856F-B79232E66AA7}" type="presParOf" srcId="{9310110D-F30D-4620-BCA5-EB53A5F885F3}" destId="{606F1595-B925-405B-9D72-CDA6BB3FE44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81DA6A-C869-487B-9743-F2AD3139A03B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3534ACEB-107E-4B5A-B9E6-614CC54371FD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bg1"/>
              </a:solidFill>
            </a:rPr>
            <a:t>EXPERIENCIAS PARA LA CONSTRUCCION DE LA IDENTIDAD Y LA INTERACCION CON LOS OTROS</a:t>
          </a:r>
          <a:endParaRPr lang="es-AR" sz="1600" dirty="0">
            <a:solidFill>
              <a:schemeClr val="bg1"/>
            </a:solidFill>
          </a:endParaRPr>
        </a:p>
      </dgm:t>
    </dgm:pt>
    <dgm:pt modelId="{5781C304-6EE2-4729-ACC8-CFB5B2781084}" type="parTrans" cxnId="{B0118958-A868-41E1-B335-9215625D337C}">
      <dgm:prSet/>
      <dgm:spPr/>
      <dgm:t>
        <a:bodyPr/>
        <a:lstStyle/>
        <a:p>
          <a:endParaRPr lang="es-AR"/>
        </a:p>
      </dgm:t>
    </dgm:pt>
    <dgm:pt modelId="{DB009377-761D-40E6-A069-0C8A14A28F2D}" type="sibTrans" cxnId="{B0118958-A868-41E1-B335-9215625D337C}">
      <dgm:prSet/>
      <dgm:spPr/>
      <dgm:t>
        <a:bodyPr/>
        <a:lstStyle/>
        <a:p>
          <a:endParaRPr lang="es-AR"/>
        </a:p>
      </dgm:t>
    </dgm:pt>
    <dgm:pt modelId="{DFFEFAAF-C662-4243-AB8F-1BD4F969A022}">
      <dgm:prSet phldrT="[Texto]"/>
      <dgm:spPr/>
      <dgm:t>
        <a:bodyPr/>
        <a:lstStyle/>
        <a:p>
          <a:r>
            <a:rPr lang="es-ES" dirty="0" smtClean="0"/>
            <a:t>Relación afectiva con los pares  y con adultos</a:t>
          </a:r>
          <a:endParaRPr lang="es-AR" dirty="0"/>
        </a:p>
      </dgm:t>
    </dgm:pt>
    <dgm:pt modelId="{D6A76BFF-B29D-4451-8D17-ED767C611666}" type="parTrans" cxnId="{F2266BA4-7911-40F7-B9D3-114900610634}">
      <dgm:prSet/>
      <dgm:spPr/>
      <dgm:t>
        <a:bodyPr/>
        <a:lstStyle/>
        <a:p>
          <a:endParaRPr lang="es-AR"/>
        </a:p>
      </dgm:t>
    </dgm:pt>
    <dgm:pt modelId="{DF2A0025-48B4-426E-8E3F-35222C31D17F}" type="sibTrans" cxnId="{F2266BA4-7911-40F7-B9D3-114900610634}">
      <dgm:prSet/>
      <dgm:spPr/>
      <dgm:t>
        <a:bodyPr/>
        <a:lstStyle/>
        <a:p>
          <a:endParaRPr lang="es-AR"/>
        </a:p>
      </dgm:t>
    </dgm:pt>
    <dgm:pt modelId="{CECF0041-715D-427D-9D02-CE2EF0FB4128}">
      <dgm:prSet phldrT="[Texto]"/>
      <dgm:spPr/>
      <dgm:t>
        <a:bodyPr/>
        <a:lstStyle/>
        <a:p>
          <a:r>
            <a:rPr lang="es-ES" dirty="0" smtClean="0"/>
            <a:t>Discriminación corporal</a:t>
          </a:r>
          <a:endParaRPr lang="es-AR" dirty="0"/>
        </a:p>
      </dgm:t>
    </dgm:pt>
    <dgm:pt modelId="{BD2764A6-CD35-44DA-8037-569719101051}" type="parTrans" cxnId="{C42AC933-222F-450B-9560-5A3F462DE26C}">
      <dgm:prSet/>
      <dgm:spPr/>
      <dgm:t>
        <a:bodyPr/>
        <a:lstStyle/>
        <a:p>
          <a:endParaRPr lang="es-AR"/>
        </a:p>
      </dgm:t>
    </dgm:pt>
    <dgm:pt modelId="{03B95548-9192-4076-B542-BB4863A589DA}" type="sibTrans" cxnId="{C42AC933-222F-450B-9560-5A3F462DE26C}">
      <dgm:prSet/>
      <dgm:spPr/>
      <dgm:t>
        <a:bodyPr/>
        <a:lstStyle/>
        <a:p>
          <a:endParaRPr lang="es-AR"/>
        </a:p>
      </dgm:t>
    </dgm:pt>
    <dgm:pt modelId="{3BD77D8B-9B4A-4DD8-9A55-9733801F3209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EXPERIENCIAS PARA LA EXPRESION Y LA COMUNICACION</a:t>
          </a:r>
          <a:endParaRPr lang="es-AR" dirty="0">
            <a:solidFill>
              <a:schemeClr val="bg1"/>
            </a:solidFill>
          </a:endParaRPr>
        </a:p>
      </dgm:t>
    </dgm:pt>
    <dgm:pt modelId="{74177457-B850-4099-BF55-5D442962A37E}" type="parTrans" cxnId="{638C75AC-F5E7-445F-A151-E839D544E938}">
      <dgm:prSet/>
      <dgm:spPr/>
      <dgm:t>
        <a:bodyPr/>
        <a:lstStyle/>
        <a:p>
          <a:endParaRPr lang="es-AR"/>
        </a:p>
      </dgm:t>
    </dgm:pt>
    <dgm:pt modelId="{A37B8B16-7696-4760-8A32-0FB87B997837}" type="sibTrans" cxnId="{638C75AC-F5E7-445F-A151-E839D544E938}">
      <dgm:prSet/>
      <dgm:spPr/>
      <dgm:t>
        <a:bodyPr/>
        <a:lstStyle/>
        <a:p>
          <a:endParaRPr lang="es-AR"/>
        </a:p>
      </dgm:t>
    </dgm:pt>
    <dgm:pt modelId="{1EDA8F4F-33CC-4514-B70F-5C83A5B91419}">
      <dgm:prSet phldrT="[Texto]"/>
      <dgm:spPr/>
      <dgm:t>
        <a:bodyPr/>
        <a:lstStyle/>
        <a:p>
          <a:r>
            <a:rPr lang="es-ES" dirty="0" smtClean="0"/>
            <a:t>La comunicación verbal y </a:t>
          </a:r>
          <a:r>
            <a:rPr lang="es-ES" dirty="0" err="1" smtClean="0"/>
            <a:t>expresion</a:t>
          </a:r>
          <a:r>
            <a:rPr lang="es-ES" dirty="0" smtClean="0"/>
            <a:t> verbal </a:t>
          </a:r>
          <a:endParaRPr lang="es-AR" dirty="0"/>
        </a:p>
      </dgm:t>
    </dgm:pt>
    <dgm:pt modelId="{EBEE2E97-AB47-4BDD-898F-6565BBEC4EA0}" type="parTrans" cxnId="{4ABB4E24-F2EA-4B9A-B0AE-C66A68FB8027}">
      <dgm:prSet/>
      <dgm:spPr/>
      <dgm:t>
        <a:bodyPr/>
        <a:lstStyle/>
        <a:p>
          <a:endParaRPr lang="es-AR"/>
        </a:p>
      </dgm:t>
    </dgm:pt>
    <dgm:pt modelId="{C6CF3212-D726-4D5B-8E81-50DF1D7172C6}" type="sibTrans" cxnId="{4ABB4E24-F2EA-4B9A-B0AE-C66A68FB8027}">
      <dgm:prSet/>
      <dgm:spPr/>
      <dgm:t>
        <a:bodyPr/>
        <a:lstStyle/>
        <a:p>
          <a:endParaRPr lang="es-AR"/>
        </a:p>
      </dgm:t>
    </dgm:pt>
    <dgm:pt modelId="{C3F04358-5E4D-4D4D-B85B-14D5417C8C1C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EXPERIENCIAS PARA LA EXPLORACION DEL ENTORNO</a:t>
          </a:r>
          <a:endParaRPr lang="es-AR" dirty="0">
            <a:solidFill>
              <a:schemeClr val="bg1"/>
            </a:solidFill>
          </a:endParaRPr>
        </a:p>
      </dgm:t>
    </dgm:pt>
    <dgm:pt modelId="{A36BAC1F-DCE6-450B-A092-9B67656335E4}" type="parTrans" cxnId="{DFCDE11F-FA70-4D16-93F0-66511E90EFAD}">
      <dgm:prSet/>
      <dgm:spPr/>
      <dgm:t>
        <a:bodyPr/>
        <a:lstStyle/>
        <a:p>
          <a:endParaRPr lang="es-AR"/>
        </a:p>
      </dgm:t>
    </dgm:pt>
    <dgm:pt modelId="{367B69CF-5AD9-4F0F-B982-CEA35617FBF6}" type="sibTrans" cxnId="{DFCDE11F-FA70-4D16-93F0-66511E90EFAD}">
      <dgm:prSet/>
      <dgm:spPr/>
      <dgm:t>
        <a:bodyPr/>
        <a:lstStyle/>
        <a:p>
          <a:endParaRPr lang="es-AR"/>
        </a:p>
      </dgm:t>
    </dgm:pt>
    <dgm:pt modelId="{B041010B-AACA-45D1-92CA-719D41DA81B0}">
      <dgm:prSet phldrT="[Texto]"/>
      <dgm:spPr/>
      <dgm:t>
        <a:bodyPr/>
        <a:lstStyle/>
        <a:p>
          <a:r>
            <a:rPr lang="es-ES" dirty="0" smtClean="0"/>
            <a:t>Control y equilibrio postural</a:t>
          </a:r>
          <a:endParaRPr lang="es-AR" dirty="0"/>
        </a:p>
      </dgm:t>
    </dgm:pt>
    <dgm:pt modelId="{63261F68-2A82-4668-930C-A3FC7273A955}" type="parTrans" cxnId="{205280D5-B3DD-46E2-9F9D-5CEA1980B421}">
      <dgm:prSet/>
      <dgm:spPr/>
      <dgm:t>
        <a:bodyPr/>
        <a:lstStyle/>
        <a:p>
          <a:endParaRPr lang="es-AR"/>
        </a:p>
      </dgm:t>
    </dgm:pt>
    <dgm:pt modelId="{135D6301-CFC3-42FE-A291-E3A99F412328}" type="sibTrans" cxnId="{205280D5-B3DD-46E2-9F9D-5CEA1980B421}">
      <dgm:prSet/>
      <dgm:spPr/>
      <dgm:t>
        <a:bodyPr/>
        <a:lstStyle/>
        <a:p>
          <a:endParaRPr lang="es-AR"/>
        </a:p>
      </dgm:t>
    </dgm:pt>
    <dgm:pt modelId="{8A455B42-1A6A-45BC-88DA-19525288DC84}">
      <dgm:prSet phldrT="[Texto]"/>
      <dgm:spPr/>
      <dgm:t>
        <a:bodyPr/>
        <a:lstStyle/>
        <a:p>
          <a:r>
            <a:rPr lang="es-ES" dirty="0" err="1" smtClean="0"/>
            <a:t>Diferenciacion</a:t>
          </a:r>
          <a:r>
            <a:rPr lang="es-ES" dirty="0" smtClean="0"/>
            <a:t> y </a:t>
          </a:r>
          <a:r>
            <a:rPr lang="es-ES" dirty="0" err="1" smtClean="0"/>
            <a:t>coordinacion</a:t>
          </a:r>
          <a:r>
            <a:rPr lang="es-ES" dirty="0" smtClean="0"/>
            <a:t> manual</a:t>
          </a:r>
          <a:endParaRPr lang="es-AR" dirty="0"/>
        </a:p>
      </dgm:t>
    </dgm:pt>
    <dgm:pt modelId="{60D60561-406E-47D4-BFC8-C61EB37EDE1D}" type="parTrans" cxnId="{B7A7727C-8996-4FFC-959C-780843326666}">
      <dgm:prSet/>
      <dgm:spPr/>
      <dgm:t>
        <a:bodyPr/>
        <a:lstStyle/>
        <a:p>
          <a:endParaRPr lang="es-AR"/>
        </a:p>
      </dgm:t>
    </dgm:pt>
    <dgm:pt modelId="{C7B690D7-CA40-49E8-B513-E8E58416362E}" type="sibTrans" cxnId="{B7A7727C-8996-4FFC-959C-780843326666}">
      <dgm:prSet/>
      <dgm:spPr/>
      <dgm:t>
        <a:bodyPr/>
        <a:lstStyle/>
        <a:p>
          <a:endParaRPr lang="es-AR"/>
        </a:p>
      </dgm:t>
    </dgm:pt>
    <dgm:pt modelId="{A538677E-022E-49CD-A445-7B9F8838B40C}">
      <dgm:prSet phldrT="[Texto]"/>
      <dgm:spPr/>
      <dgm:t>
        <a:bodyPr/>
        <a:lstStyle/>
        <a:p>
          <a:r>
            <a:rPr lang="es-ES" dirty="0" smtClean="0"/>
            <a:t>Cooperación de la realización de algunas tareas</a:t>
          </a:r>
          <a:endParaRPr lang="es-AR" dirty="0"/>
        </a:p>
      </dgm:t>
    </dgm:pt>
    <dgm:pt modelId="{25CDB43C-3E2F-4F3E-B8AB-47D90CA0FB8B}" type="parTrans" cxnId="{8FBF19E9-5FBF-4357-B18D-58BEDC9D2708}">
      <dgm:prSet/>
      <dgm:spPr/>
    </dgm:pt>
    <dgm:pt modelId="{EC7C6FF8-C384-48E6-908F-80214530892B}" type="sibTrans" cxnId="{8FBF19E9-5FBF-4357-B18D-58BEDC9D2708}">
      <dgm:prSet/>
      <dgm:spPr/>
    </dgm:pt>
    <dgm:pt modelId="{FA50E64B-A0EA-4B2A-9CB9-848EE77D110C}">
      <dgm:prSet phldrT="[Texto]"/>
      <dgm:spPr/>
      <dgm:t>
        <a:bodyPr/>
        <a:lstStyle/>
        <a:p>
          <a:r>
            <a:rPr lang="es-ES" dirty="0" smtClean="0"/>
            <a:t>Iniciación en las practicas higiénicas</a:t>
          </a:r>
          <a:endParaRPr lang="es-AR" dirty="0"/>
        </a:p>
      </dgm:t>
    </dgm:pt>
    <dgm:pt modelId="{43F6FB6A-06DE-46BA-A3AA-81294FB53AAF}" type="parTrans" cxnId="{274F2CB8-ADC6-4E88-B0D3-F9DA0C6601AB}">
      <dgm:prSet/>
      <dgm:spPr/>
    </dgm:pt>
    <dgm:pt modelId="{42420EB6-5C24-48FD-A1BF-08E3F9D70A9A}" type="sibTrans" cxnId="{274F2CB8-ADC6-4E88-B0D3-F9DA0C6601AB}">
      <dgm:prSet/>
      <dgm:spPr/>
    </dgm:pt>
    <dgm:pt modelId="{19F9FD20-B4A6-45A2-BC50-7C4936427889}">
      <dgm:prSet phldrT="[Texto]"/>
      <dgm:spPr/>
      <dgm:t>
        <a:bodyPr/>
        <a:lstStyle/>
        <a:p>
          <a:r>
            <a:rPr lang="es-ES" dirty="0" smtClean="0"/>
            <a:t>Autonomía en la realización de actividades de rutina y lúdicas</a:t>
          </a:r>
          <a:endParaRPr lang="es-AR" dirty="0"/>
        </a:p>
      </dgm:t>
    </dgm:pt>
    <dgm:pt modelId="{3D3B5209-A9E5-4DEF-A1CB-507298622E1C}" type="parTrans" cxnId="{7C947698-1DCD-48DE-9353-18248D6871DC}">
      <dgm:prSet/>
      <dgm:spPr/>
    </dgm:pt>
    <dgm:pt modelId="{CC14661E-C6F1-4799-A0FD-8A6499939CFD}" type="sibTrans" cxnId="{7C947698-1DCD-48DE-9353-18248D6871DC}">
      <dgm:prSet/>
      <dgm:spPr/>
    </dgm:pt>
    <dgm:pt modelId="{685390F6-C2EB-48BD-A159-6BA535CE8253}">
      <dgm:prSet phldrT="[Texto]"/>
      <dgm:spPr/>
      <dgm:t>
        <a:bodyPr/>
        <a:lstStyle/>
        <a:p>
          <a:r>
            <a:rPr lang="es-ES" dirty="0" err="1" smtClean="0"/>
            <a:t>Expresion</a:t>
          </a:r>
          <a:r>
            <a:rPr lang="es-ES" dirty="0" smtClean="0"/>
            <a:t> y comunicación no verbal</a:t>
          </a:r>
          <a:endParaRPr lang="es-AR" dirty="0"/>
        </a:p>
      </dgm:t>
    </dgm:pt>
    <dgm:pt modelId="{026CE9D3-C8BF-4EDE-8730-BAF69F3F5FCF}" type="parTrans" cxnId="{C39C05DC-4289-4669-AA7B-4BEB737B99D5}">
      <dgm:prSet/>
      <dgm:spPr/>
    </dgm:pt>
    <dgm:pt modelId="{EE4BC958-B26A-49C0-8AB7-7744A62579C2}" type="sibTrans" cxnId="{C39C05DC-4289-4669-AA7B-4BEB737B99D5}">
      <dgm:prSet/>
      <dgm:spPr/>
    </dgm:pt>
    <dgm:pt modelId="{DFDEFFEA-3F52-42FE-AC73-E4CD2BD0F9C0}">
      <dgm:prSet phldrT="[Texto]"/>
      <dgm:spPr/>
      <dgm:t>
        <a:bodyPr/>
        <a:lstStyle/>
        <a:p>
          <a:r>
            <a:rPr lang="es-ES" dirty="0" smtClean="0"/>
            <a:t>Comunicación sonora y musical</a:t>
          </a:r>
          <a:endParaRPr lang="es-AR" dirty="0"/>
        </a:p>
      </dgm:t>
    </dgm:pt>
    <dgm:pt modelId="{08315E5C-84A6-4461-AE28-E0C56A9999A8}" type="parTrans" cxnId="{7543B522-26E8-4173-B4A2-ED2B660E7421}">
      <dgm:prSet/>
      <dgm:spPr/>
    </dgm:pt>
    <dgm:pt modelId="{6C420959-C48B-49A5-A2DC-0282862D3832}" type="sibTrans" cxnId="{7543B522-26E8-4173-B4A2-ED2B660E7421}">
      <dgm:prSet/>
      <dgm:spPr/>
    </dgm:pt>
    <dgm:pt modelId="{C4D296B1-31E6-4EAD-85BB-E16E1034DD85}">
      <dgm:prSet phldrT="[Texto]"/>
      <dgm:spPr/>
      <dgm:t>
        <a:bodyPr/>
        <a:lstStyle/>
        <a:p>
          <a:r>
            <a:rPr lang="es-ES" dirty="0" err="1" smtClean="0"/>
            <a:t>Estructuracion</a:t>
          </a:r>
          <a:r>
            <a:rPr lang="es-ES" dirty="0" smtClean="0"/>
            <a:t> y espacio de </a:t>
          </a:r>
          <a:r>
            <a:rPr lang="es-ES" dirty="0" err="1" smtClean="0"/>
            <a:t>accion</a:t>
          </a:r>
          <a:endParaRPr lang="es-AR" dirty="0"/>
        </a:p>
      </dgm:t>
    </dgm:pt>
    <dgm:pt modelId="{BC23F903-0D48-4CA9-8DA0-BE6237AEA8C5}" type="parTrans" cxnId="{8EBD4BBA-7881-4C76-B6FC-B7AFD4216622}">
      <dgm:prSet/>
      <dgm:spPr/>
    </dgm:pt>
    <dgm:pt modelId="{0C463789-0901-4AF7-AB31-F6005551E559}" type="sibTrans" cxnId="{8EBD4BBA-7881-4C76-B6FC-B7AFD4216622}">
      <dgm:prSet/>
      <dgm:spPr/>
    </dgm:pt>
    <dgm:pt modelId="{FC0C8FAB-967C-46F3-8C22-EE6ADD80332B}">
      <dgm:prSet phldrT="[Texto]"/>
      <dgm:spPr/>
      <dgm:t>
        <a:bodyPr/>
        <a:lstStyle/>
        <a:p>
          <a:r>
            <a:rPr lang="es-ES" dirty="0" smtClean="0"/>
            <a:t>Organización de secuencias temporales y causales de la </a:t>
          </a:r>
          <a:r>
            <a:rPr lang="es-ES" dirty="0" err="1" smtClean="0"/>
            <a:t>accion</a:t>
          </a:r>
          <a:endParaRPr lang="es-AR" dirty="0"/>
        </a:p>
      </dgm:t>
    </dgm:pt>
    <dgm:pt modelId="{6C186A00-FFD7-4B36-8134-6AF3AD6966B9}" type="parTrans" cxnId="{009BDBDF-C25E-4CEF-AEED-4227BBAB595B}">
      <dgm:prSet/>
      <dgm:spPr/>
    </dgm:pt>
    <dgm:pt modelId="{C9638B17-AAD2-4AEC-B2B2-278D9596B475}" type="sibTrans" cxnId="{009BDBDF-C25E-4CEF-AEED-4227BBAB595B}">
      <dgm:prSet/>
      <dgm:spPr/>
    </dgm:pt>
    <dgm:pt modelId="{BC0DB8E5-CF52-471A-B7BE-D36C7B490909}" type="pres">
      <dgm:prSet presAssocID="{6C81DA6A-C869-487B-9743-F2AD3139A03B}" presName="Name0" presStyleCnt="0">
        <dgm:presLayoutVars>
          <dgm:dir/>
          <dgm:animLvl val="lvl"/>
          <dgm:resizeHandles val="exact"/>
        </dgm:presLayoutVars>
      </dgm:prSet>
      <dgm:spPr/>
    </dgm:pt>
    <dgm:pt modelId="{9A55294A-BD01-4A9D-B901-1BE807A037CC}" type="pres">
      <dgm:prSet presAssocID="{3534ACEB-107E-4B5A-B9E6-614CC54371FD}" presName="linNode" presStyleCnt="0"/>
      <dgm:spPr/>
    </dgm:pt>
    <dgm:pt modelId="{4D0FCE73-60A2-4F28-9384-D2F3CCA1B00B}" type="pres">
      <dgm:prSet presAssocID="{3534ACEB-107E-4B5A-B9E6-614CC54371F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E042954-EBCD-4DD0-B9AF-66468FAEB04E}" type="pres">
      <dgm:prSet presAssocID="{3534ACEB-107E-4B5A-B9E6-614CC54371FD}" presName="descendantText" presStyleLbl="alignAccFollowNode1" presStyleIdx="0" presStyleCnt="3" custScaleY="11993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65C3973-5CC5-4393-850D-27E9314FF00A}" type="pres">
      <dgm:prSet presAssocID="{DB009377-761D-40E6-A069-0C8A14A28F2D}" presName="sp" presStyleCnt="0"/>
      <dgm:spPr/>
    </dgm:pt>
    <dgm:pt modelId="{E0F673DE-E034-46A3-B39D-80AAA459FDE9}" type="pres">
      <dgm:prSet presAssocID="{3BD77D8B-9B4A-4DD8-9A55-9733801F3209}" presName="linNode" presStyleCnt="0"/>
      <dgm:spPr/>
    </dgm:pt>
    <dgm:pt modelId="{23177335-9BF6-4F90-8703-DF1091BDA5F8}" type="pres">
      <dgm:prSet presAssocID="{3BD77D8B-9B4A-4DD8-9A55-9733801F320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FE14D91-FE5A-4EB1-AAED-59F58400331C}" type="pres">
      <dgm:prSet presAssocID="{3BD77D8B-9B4A-4DD8-9A55-9733801F320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2A56628-EE8C-4775-A307-21C5BEE05F02}" type="pres">
      <dgm:prSet presAssocID="{A37B8B16-7696-4760-8A32-0FB87B997837}" presName="sp" presStyleCnt="0"/>
      <dgm:spPr/>
    </dgm:pt>
    <dgm:pt modelId="{DC5BD7B5-B6E6-465E-8C70-7BF2567E9737}" type="pres">
      <dgm:prSet presAssocID="{C3F04358-5E4D-4D4D-B85B-14D5417C8C1C}" presName="linNode" presStyleCnt="0"/>
      <dgm:spPr/>
    </dgm:pt>
    <dgm:pt modelId="{35659AD5-B22B-4BEC-910F-AD4AF02E6BB4}" type="pres">
      <dgm:prSet presAssocID="{C3F04358-5E4D-4D4D-B85B-14D5417C8C1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B3D74F6-20F1-4E15-B0E9-A63852C1E5A7}" type="pres">
      <dgm:prSet presAssocID="{C3F04358-5E4D-4D4D-B85B-14D5417C8C1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274F2CB8-ADC6-4E88-B0D3-F9DA0C6601AB}" srcId="{3534ACEB-107E-4B5A-B9E6-614CC54371FD}" destId="{FA50E64B-A0EA-4B2A-9CB9-848EE77D110C}" srcOrd="3" destOrd="0" parTransId="{43F6FB6A-06DE-46BA-A3AA-81294FB53AAF}" sibTransId="{42420EB6-5C24-48FD-A1BF-08E3F9D70A9A}"/>
    <dgm:cxn modelId="{30EC832E-F31F-4B3F-9154-8ED07DB78802}" type="presOf" srcId="{FC0C8FAB-967C-46F3-8C22-EE6ADD80332B}" destId="{8B3D74F6-20F1-4E15-B0E9-A63852C1E5A7}" srcOrd="0" destOrd="3" presId="urn:microsoft.com/office/officeart/2005/8/layout/vList5"/>
    <dgm:cxn modelId="{97322FEF-610E-45D8-967C-3DD31124B725}" type="presOf" srcId="{B041010B-AACA-45D1-92CA-719D41DA81B0}" destId="{8B3D74F6-20F1-4E15-B0E9-A63852C1E5A7}" srcOrd="0" destOrd="0" presId="urn:microsoft.com/office/officeart/2005/8/layout/vList5"/>
    <dgm:cxn modelId="{69EAF2B3-BFCA-48DD-9A69-A486EC9F5F45}" type="presOf" srcId="{19F9FD20-B4A6-45A2-BC50-7C4936427889}" destId="{6E042954-EBCD-4DD0-B9AF-66468FAEB04E}" srcOrd="0" destOrd="4" presId="urn:microsoft.com/office/officeart/2005/8/layout/vList5"/>
    <dgm:cxn modelId="{C42AC933-222F-450B-9560-5A3F462DE26C}" srcId="{3534ACEB-107E-4B5A-B9E6-614CC54371FD}" destId="{CECF0041-715D-427D-9D02-CE2EF0FB4128}" srcOrd="1" destOrd="0" parTransId="{BD2764A6-CD35-44DA-8037-569719101051}" sibTransId="{03B95548-9192-4076-B542-BB4863A589DA}"/>
    <dgm:cxn modelId="{E3DEB6FD-FCC0-417B-8170-2B183CEB9951}" type="presOf" srcId="{DFFEFAAF-C662-4243-AB8F-1BD4F969A022}" destId="{6E042954-EBCD-4DD0-B9AF-66468FAEB04E}" srcOrd="0" destOrd="0" presId="urn:microsoft.com/office/officeart/2005/8/layout/vList5"/>
    <dgm:cxn modelId="{F4F15400-E32C-4F5E-93BA-9E1AC29135D4}" type="presOf" srcId="{C4D296B1-31E6-4EAD-85BB-E16E1034DD85}" destId="{8B3D74F6-20F1-4E15-B0E9-A63852C1E5A7}" srcOrd="0" destOrd="2" presId="urn:microsoft.com/office/officeart/2005/8/layout/vList5"/>
    <dgm:cxn modelId="{C09ED957-812E-4AAC-8998-933B28F718AD}" type="presOf" srcId="{3BD77D8B-9B4A-4DD8-9A55-9733801F3209}" destId="{23177335-9BF6-4F90-8703-DF1091BDA5F8}" srcOrd="0" destOrd="0" presId="urn:microsoft.com/office/officeart/2005/8/layout/vList5"/>
    <dgm:cxn modelId="{C39C05DC-4289-4669-AA7B-4BEB737B99D5}" srcId="{3BD77D8B-9B4A-4DD8-9A55-9733801F3209}" destId="{685390F6-C2EB-48BD-A159-6BA535CE8253}" srcOrd="1" destOrd="0" parTransId="{026CE9D3-C8BF-4EDE-8730-BAF69F3F5FCF}" sibTransId="{EE4BC958-B26A-49C0-8AB7-7744A62579C2}"/>
    <dgm:cxn modelId="{D4FF49AA-E095-4336-BDC3-1F24F89FD71C}" type="presOf" srcId="{C3F04358-5E4D-4D4D-B85B-14D5417C8C1C}" destId="{35659AD5-B22B-4BEC-910F-AD4AF02E6BB4}" srcOrd="0" destOrd="0" presId="urn:microsoft.com/office/officeart/2005/8/layout/vList5"/>
    <dgm:cxn modelId="{7543B522-26E8-4173-B4A2-ED2B660E7421}" srcId="{3BD77D8B-9B4A-4DD8-9A55-9733801F3209}" destId="{DFDEFFEA-3F52-42FE-AC73-E4CD2BD0F9C0}" srcOrd="2" destOrd="0" parTransId="{08315E5C-84A6-4461-AE28-E0C56A9999A8}" sibTransId="{6C420959-C48B-49A5-A2DC-0282862D3832}"/>
    <dgm:cxn modelId="{0F40D208-58C2-4EAE-ADD4-D38928C54036}" type="presOf" srcId="{8A455B42-1A6A-45BC-88DA-19525288DC84}" destId="{8B3D74F6-20F1-4E15-B0E9-A63852C1E5A7}" srcOrd="0" destOrd="1" presId="urn:microsoft.com/office/officeart/2005/8/layout/vList5"/>
    <dgm:cxn modelId="{8FBF19E9-5FBF-4357-B18D-58BEDC9D2708}" srcId="{3534ACEB-107E-4B5A-B9E6-614CC54371FD}" destId="{A538677E-022E-49CD-A445-7B9F8838B40C}" srcOrd="2" destOrd="0" parTransId="{25CDB43C-3E2F-4F3E-B8AB-47D90CA0FB8B}" sibTransId="{EC7C6FF8-C384-48E6-908F-80214530892B}"/>
    <dgm:cxn modelId="{205280D5-B3DD-46E2-9F9D-5CEA1980B421}" srcId="{C3F04358-5E4D-4D4D-B85B-14D5417C8C1C}" destId="{B041010B-AACA-45D1-92CA-719D41DA81B0}" srcOrd="0" destOrd="0" parTransId="{63261F68-2A82-4668-930C-A3FC7273A955}" sibTransId="{135D6301-CFC3-42FE-A291-E3A99F412328}"/>
    <dgm:cxn modelId="{638C75AC-F5E7-445F-A151-E839D544E938}" srcId="{6C81DA6A-C869-487B-9743-F2AD3139A03B}" destId="{3BD77D8B-9B4A-4DD8-9A55-9733801F3209}" srcOrd="1" destOrd="0" parTransId="{74177457-B850-4099-BF55-5D442962A37E}" sibTransId="{A37B8B16-7696-4760-8A32-0FB87B997837}"/>
    <dgm:cxn modelId="{B0118958-A868-41E1-B335-9215625D337C}" srcId="{6C81DA6A-C869-487B-9743-F2AD3139A03B}" destId="{3534ACEB-107E-4B5A-B9E6-614CC54371FD}" srcOrd="0" destOrd="0" parTransId="{5781C304-6EE2-4729-ACC8-CFB5B2781084}" sibTransId="{DB009377-761D-40E6-A069-0C8A14A28F2D}"/>
    <dgm:cxn modelId="{F2266BA4-7911-40F7-B9D3-114900610634}" srcId="{3534ACEB-107E-4B5A-B9E6-614CC54371FD}" destId="{DFFEFAAF-C662-4243-AB8F-1BD4F969A022}" srcOrd="0" destOrd="0" parTransId="{D6A76BFF-B29D-4451-8D17-ED767C611666}" sibTransId="{DF2A0025-48B4-426E-8E3F-35222C31D17F}"/>
    <dgm:cxn modelId="{4ABB4E24-F2EA-4B9A-B0AE-C66A68FB8027}" srcId="{3BD77D8B-9B4A-4DD8-9A55-9733801F3209}" destId="{1EDA8F4F-33CC-4514-B70F-5C83A5B91419}" srcOrd="0" destOrd="0" parTransId="{EBEE2E97-AB47-4BDD-898F-6565BBEC4EA0}" sibTransId="{C6CF3212-D726-4D5B-8E81-50DF1D7172C6}"/>
    <dgm:cxn modelId="{7C947698-1DCD-48DE-9353-18248D6871DC}" srcId="{3534ACEB-107E-4B5A-B9E6-614CC54371FD}" destId="{19F9FD20-B4A6-45A2-BC50-7C4936427889}" srcOrd="4" destOrd="0" parTransId="{3D3B5209-A9E5-4DEF-A1CB-507298622E1C}" sibTransId="{CC14661E-C6F1-4799-A0FD-8A6499939CFD}"/>
    <dgm:cxn modelId="{B7A7727C-8996-4FFC-959C-780843326666}" srcId="{C3F04358-5E4D-4D4D-B85B-14D5417C8C1C}" destId="{8A455B42-1A6A-45BC-88DA-19525288DC84}" srcOrd="1" destOrd="0" parTransId="{60D60561-406E-47D4-BFC8-C61EB37EDE1D}" sibTransId="{C7B690D7-CA40-49E8-B513-E8E58416362E}"/>
    <dgm:cxn modelId="{B61C9697-D4B3-4D49-8EEC-03768B14ECA3}" type="presOf" srcId="{3534ACEB-107E-4B5A-B9E6-614CC54371FD}" destId="{4D0FCE73-60A2-4F28-9384-D2F3CCA1B00B}" srcOrd="0" destOrd="0" presId="urn:microsoft.com/office/officeart/2005/8/layout/vList5"/>
    <dgm:cxn modelId="{DFCDE11F-FA70-4D16-93F0-66511E90EFAD}" srcId="{6C81DA6A-C869-487B-9743-F2AD3139A03B}" destId="{C3F04358-5E4D-4D4D-B85B-14D5417C8C1C}" srcOrd="2" destOrd="0" parTransId="{A36BAC1F-DCE6-450B-A092-9B67656335E4}" sibTransId="{367B69CF-5AD9-4F0F-B982-CEA35617FBF6}"/>
    <dgm:cxn modelId="{0FF0A23C-C529-4CF6-AAFA-68513E086D44}" type="presOf" srcId="{FA50E64B-A0EA-4B2A-9CB9-848EE77D110C}" destId="{6E042954-EBCD-4DD0-B9AF-66468FAEB04E}" srcOrd="0" destOrd="3" presId="urn:microsoft.com/office/officeart/2005/8/layout/vList5"/>
    <dgm:cxn modelId="{009BDBDF-C25E-4CEF-AEED-4227BBAB595B}" srcId="{C3F04358-5E4D-4D4D-B85B-14D5417C8C1C}" destId="{FC0C8FAB-967C-46F3-8C22-EE6ADD80332B}" srcOrd="3" destOrd="0" parTransId="{6C186A00-FFD7-4B36-8134-6AF3AD6966B9}" sibTransId="{C9638B17-AAD2-4AEC-B2B2-278D9596B475}"/>
    <dgm:cxn modelId="{AE1A1F6C-36C1-43DC-A7BA-5006E6C97D7C}" type="presOf" srcId="{1EDA8F4F-33CC-4514-B70F-5C83A5B91419}" destId="{8FE14D91-FE5A-4EB1-AAED-59F58400331C}" srcOrd="0" destOrd="0" presId="urn:microsoft.com/office/officeart/2005/8/layout/vList5"/>
    <dgm:cxn modelId="{5A80612E-F3AB-4190-A01E-89E83E93EA20}" type="presOf" srcId="{6C81DA6A-C869-487B-9743-F2AD3139A03B}" destId="{BC0DB8E5-CF52-471A-B7BE-D36C7B490909}" srcOrd="0" destOrd="0" presId="urn:microsoft.com/office/officeart/2005/8/layout/vList5"/>
    <dgm:cxn modelId="{D05C8831-3C56-4AA5-9D1E-391A21A94D60}" type="presOf" srcId="{A538677E-022E-49CD-A445-7B9F8838B40C}" destId="{6E042954-EBCD-4DD0-B9AF-66468FAEB04E}" srcOrd="0" destOrd="2" presId="urn:microsoft.com/office/officeart/2005/8/layout/vList5"/>
    <dgm:cxn modelId="{8EBD4BBA-7881-4C76-B6FC-B7AFD4216622}" srcId="{C3F04358-5E4D-4D4D-B85B-14D5417C8C1C}" destId="{C4D296B1-31E6-4EAD-85BB-E16E1034DD85}" srcOrd="2" destOrd="0" parTransId="{BC23F903-0D48-4CA9-8DA0-BE6237AEA8C5}" sibTransId="{0C463789-0901-4AF7-AB31-F6005551E559}"/>
    <dgm:cxn modelId="{F5363141-49AA-448A-BDD7-E8F6B3083396}" type="presOf" srcId="{CECF0041-715D-427D-9D02-CE2EF0FB4128}" destId="{6E042954-EBCD-4DD0-B9AF-66468FAEB04E}" srcOrd="0" destOrd="1" presId="urn:microsoft.com/office/officeart/2005/8/layout/vList5"/>
    <dgm:cxn modelId="{EA210973-2317-4542-807D-F6C4177B360D}" type="presOf" srcId="{DFDEFFEA-3F52-42FE-AC73-E4CD2BD0F9C0}" destId="{8FE14D91-FE5A-4EB1-AAED-59F58400331C}" srcOrd="0" destOrd="2" presId="urn:microsoft.com/office/officeart/2005/8/layout/vList5"/>
    <dgm:cxn modelId="{DA78D5ED-B220-4CF9-9676-0D781631EE25}" type="presOf" srcId="{685390F6-C2EB-48BD-A159-6BA535CE8253}" destId="{8FE14D91-FE5A-4EB1-AAED-59F58400331C}" srcOrd="0" destOrd="1" presId="urn:microsoft.com/office/officeart/2005/8/layout/vList5"/>
    <dgm:cxn modelId="{D000A547-8BE8-433F-87BB-75B0A369EC8A}" type="presParOf" srcId="{BC0DB8E5-CF52-471A-B7BE-D36C7B490909}" destId="{9A55294A-BD01-4A9D-B901-1BE807A037CC}" srcOrd="0" destOrd="0" presId="urn:microsoft.com/office/officeart/2005/8/layout/vList5"/>
    <dgm:cxn modelId="{E166F4E9-227B-44CB-82CB-48544E7EE804}" type="presParOf" srcId="{9A55294A-BD01-4A9D-B901-1BE807A037CC}" destId="{4D0FCE73-60A2-4F28-9384-D2F3CCA1B00B}" srcOrd="0" destOrd="0" presId="urn:microsoft.com/office/officeart/2005/8/layout/vList5"/>
    <dgm:cxn modelId="{DDDE5924-1654-4FC7-9FA3-A25768CFB937}" type="presParOf" srcId="{9A55294A-BD01-4A9D-B901-1BE807A037CC}" destId="{6E042954-EBCD-4DD0-B9AF-66468FAEB04E}" srcOrd="1" destOrd="0" presId="urn:microsoft.com/office/officeart/2005/8/layout/vList5"/>
    <dgm:cxn modelId="{741D5754-79DB-4497-B1EA-C37BD3BAEC73}" type="presParOf" srcId="{BC0DB8E5-CF52-471A-B7BE-D36C7B490909}" destId="{E65C3973-5CC5-4393-850D-27E9314FF00A}" srcOrd="1" destOrd="0" presId="urn:microsoft.com/office/officeart/2005/8/layout/vList5"/>
    <dgm:cxn modelId="{4C472180-7F55-40E9-AF71-DAAC200EC343}" type="presParOf" srcId="{BC0DB8E5-CF52-471A-B7BE-D36C7B490909}" destId="{E0F673DE-E034-46A3-B39D-80AAA459FDE9}" srcOrd="2" destOrd="0" presId="urn:microsoft.com/office/officeart/2005/8/layout/vList5"/>
    <dgm:cxn modelId="{05BF0DD5-A2FA-4F47-A252-A3DD7C221C8C}" type="presParOf" srcId="{E0F673DE-E034-46A3-B39D-80AAA459FDE9}" destId="{23177335-9BF6-4F90-8703-DF1091BDA5F8}" srcOrd="0" destOrd="0" presId="urn:microsoft.com/office/officeart/2005/8/layout/vList5"/>
    <dgm:cxn modelId="{721072EF-B17A-40B0-8F37-4855A5C27D4D}" type="presParOf" srcId="{E0F673DE-E034-46A3-B39D-80AAA459FDE9}" destId="{8FE14D91-FE5A-4EB1-AAED-59F58400331C}" srcOrd="1" destOrd="0" presId="urn:microsoft.com/office/officeart/2005/8/layout/vList5"/>
    <dgm:cxn modelId="{309DD242-6545-4FED-89C5-B4E774791F72}" type="presParOf" srcId="{BC0DB8E5-CF52-471A-B7BE-D36C7B490909}" destId="{22A56628-EE8C-4775-A307-21C5BEE05F02}" srcOrd="3" destOrd="0" presId="urn:microsoft.com/office/officeart/2005/8/layout/vList5"/>
    <dgm:cxn modelId="{E11D914D-95E6-4A14-A6CD-8F5711AE1ECA}" type="presParOf" srcId="{BC0DB8E5-CF52-471A-B7BE-D36C7B490909}" destId="{DC5BD7B5-B6E6-465E-8C70-7BF2567E9737}" srcOrd="4" destOrd="0" presId="urn:microsoft.com/office/officeart/2005/8/layout/vList5"/>
    <dgm:cxn modelId="{C8E9E028-1ACA-496A-96EA-07879BE3625D}" type="presParOf" srcId="{DC5BD7B5-B6E6-465E-8C70-7BF2567E9737}" destId="{35659AD5-B22B-4BEC-910F-AD4AF02E6BB4}" srcOrd="0" destOrd="0" presId="urn:microsoft.com/office/officeart/2005/8/layout/vList5"/>
    <dgm:cxn modelId="{D7E77FDA-2676-4CCF-9B30-EAE840F0E0B0}" type="presParOf" srcId="{DC5BD7B5-B6E6-465E-8C70-7BF2567E9737}" destId="{8B3D74F6-20F1-4E15-B0E9-A63852C1E5A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7824CC-42DF-4D03-96E2-AC18FCF7236F}" type="doc">
      <dgm:prSet loTypeId="urn:microsoft.com/office/officeart/2005/8/layout/hierarchy3" loCatId="hierarchy" qsTypeId="urn:microsoft.com/office/officeart/2005/8/quickstyle/simple3" qsCatId="simple" csTypeId="urn:microsoft.com/office/officeart/2005/8/colors/colorful1" csCatId="colorful" phldr="1"/>
      <dgm:spPr/>
    </dgm:pt>
    <dgm:pt modelId="{20EB3D8B-14DF-480A-B07D-B48345BF558C}">
      <dgm:prSet phldrT="[Texto]"/>
      <dgm:spPr/>
      <dgm:t>
        <a:bodyPr/>
        <a:lstStyle/>
        <a:p>
          <a:r>
            <a:rPr lang="es-ES" dirty="0" smtClean="0"/>
            <a:t>CONOCIMIENTO Y RELACION CON EL PROPIO CUERPO Y SU MOVIMIENTO</a:t>
          </a:r>
          <a:endParaRPr lang="es-AR" dirty="0"/>
        </a:p>
      </dgm:t>
    </dgm:pt>
    <dgm:pt modelId="{825D8525-96D3-4783-8695-AA0C5F034450}" type="parTrans" cxnId="{5BAB2451-003F-476A-8642-90F4A5DE8991}">
      <dgm:prSet/>
      <dgm:spPr/>
      <dgm:t>
        <a:bodyPr/>
        <a:lstStyle/>
        <a:p>
          <a:endParaRPr lang="es-AR"/>
        </a:p>
      </dgm:t>
    </dgm:pt>
    <dgm:pt modelId="{F85CDC31-2169-4F19-A30F-F2D188E9F7B0}" type="sibTrans" cxnId="{5BAB2451-003F-476A-8642-90F4A5DE8991}">
      <dgm:prSet/>
      <dgm:spPr/>
      <dgm:t>
        <a:bodyPr/>
        <a:lstStyle/>
        <a:p>
          <a:endParaRPr lang="es-AR"/>
        </a:p>
      </dgm:t>
    </dgm:pt>
    <dgm:pt modelId="{AA4B4CD9-D254-4268-92C3-89C497579F51}">
      <dgm:prSet phldrT="[Texto]"/>
      <dgm:spPr/>
      <dgm:t>
        <a:bodyPr/>
        <a:lstStyle/>
        <a:p>
          <a:r>
            <a:rPr lang="es-ES" dirty="0" smtClean="0"/>
            <a:t>CUERPO Y MOVIMIENTO EN RELACION CON EL ESPACIO</a:t>
          </a:r>
          <a:endParaRPr lang="es-AR" dirty="0"/>
        </a:p>
      </dgm:t>
    </dgm:pt>
    <dgm:pt modelId="{546B2C9A-97CC-40A2-A241-2ABCE69E0D57}" type="parTrans" cxnId="{6654CE70-0FE0-4AA2-BF06-0333635A83B8}">
      <dgm:prSet/>
      <dgm:spPr/>
      <dgm:t>
        <a:bodyPr/>
        <a:lstStyle/>
        <a:p>
          <a:endParaRPr lang="es-AR"/>
        </a:p>
      </dgm:t>
    </dgm:pt>
    <dgm:pt modelId="{ED55499E-A7CF-423D-8363-166E36E73F09}" type="sibTrans" cxnId="{6654CE70-0FE0-4AA2-BF06-0333635A83B8}">
      <dgm:prSet/>
      <dgm:spPr/>
      <dgm:t>
        <a:bodyPr/>
        <a:lstStyle/>
        <a:p>
          <a:endParaRPr lang="es-AR"/>
        </a:p>
      </dgm:t>
    </dgm:pt>
    <dgm:pt modelId="{7FAE408B-922E-4E11-AE76-E35B622B08EE}">
      <dgm:prSet phldrT="[Texto]"/>
      <dgm:spPr/>
      <dgm:t>
        <a:bodyPr/>
        <a:lstStyle/>
        <a:p>
          <a:r>
            <a:rPr lang="es-ES" dirty="0" smtClean="0"/>
            <a:t>CUERPO Y MOVIMIENTO EN RELACION CON LOS OTROS-JUEGO</a:t>
          </a:r>
          <a:endParaRPr lang="es-AR" dirty="0"/>
        </a:p>
      </dgm:t>
    </dgm:pt>
    <dgm:pt modelId="{F3EC57DC-CFF0-4E8A-A12F-C0A9334C589D}" type="parTrans" cxnId="{E8589A78-41D1-4D3F-8BF5-70FEF3DB959A}">
      <dgm:prSet/>
      <dgm:spPr/>
      <dgm:t>
        <a:bodyPr/>
        <a:lstStyle/>
        <a:p>
          <a:endParaRPr lang="es-AR"/>
        </a:p>
      </dgm:t>
    </dgm:pt>
    <dgm:pt modelId="{47D489AD-4AFC-400E-B289-7B36507CA6DC}" type="sibTrans" cxnId="{E8589A78-41D1-4D3F-8BF5-70FEF3DB959A}">
      <dgm:prSet/>
      <dgm:spPr/>
      <dgm:t>
        <a:bodyPr/>
        <a:lstStyle/>
        <a:p>
          <a:endParaRPr lang="es-AR"/>
        </a:p>
      </dgm:t>
    </dgm:pt>
    <dgm:pt modelId="{DE2E21DC-3F64-415C-9DA4-3E7D343E1D7C}">
      <dgm:prSet/>
      <dgm:spPr/>
      <dgm:t>
        <a:bodyPr/>
        <a:lstStyle/>
        <a:p>
          <a:r>
            <a:rPr lang="es-ES" dirty="0" smtClean="0"/>
            <a:t>EL </a:t>
          </a:r>
          <a:r>
            <a:rPr lang="es-ES" dirty="0" smtClean="0"/>
            <a:t>CUERPO: COMO ES, COMO SE MUEVE</a:t>
          </a:r>
          <a:endParaRPr lang="es-AR" dirty="0"/>
        </a:p>
      </dgm:t>
    </dgm:pt>
    <dgm:pt modelId="{FF2EAE22-103B-4267-86A4-57532B9987DD}" type="parTrans" cxnId="{F736838B-DD23-4F19-B73F-574E739E2FA3}">
      <dgm:prSet/>
      <dgm:spPr/>
      <dgm:t>
        <a:bodyPr/>
        <a:lstStyle/>
        <a:p>
          <a:endParaRPr lang="es-AR"/>
        </a:p>
      </dgm:t>
    </dgm:pt>
    <dgm:pt modelId="{F0FB467B-83C6-4DED-AEA9-07D93DB519EC}" type="sibTrans" cxnId="{F736838B-DD23-4F19-B73F-574E739E2FA3}">
      <dgm:prSet/>
      <dgm:spPr/>
      <dgm:t>
        <a:bodyPr/>
        <a:lstStyle/>
        <a:p>
          <a:endParaRPr lang="es-AR"/>
        </a:p>
      </dgm:t>
    </dgm:pt>
    <dgm:pt modelId="{7B536831-9A1C-4D3B-9D78-ACB9DAA3D9F2}">
      <dgm:prSet/>
      <dgm:spPr/>
      <dgm:t>
        <a:bodyPr/>
        <a:lstStyle/>
        <a:p>
          <a:r>
            <a:rPr lang="es-ES" dirty="0" smtClean="0"/>
            <a:t>Las habilidades motoras </a:t>
          </a:r>
          <a:r>
            <a:rPr lang="es-ES" dirty="0" err="1" smtClean="0"/>
            <a:t>basicas</a:t>
          </a:r>
          <a:endParaRPr lang="es-AR" dirty="0"/>
        </a:p>
      </dgm:t>
    </dgm:pt>
    <dgm:pt modelId="{2E5C26F7-0A02-480E-AD2B-E4E162088DB5}" type="parTrans" cxnId="{FF9F9D2E-7E94-42F0-9701-B9B9714E067C}">
      <dgm:prSet/>
      <dgm:spPr/>
      <dgm:t>
        <a:bodyPr/>
        <a:lstStyle/>
        <a:p>
          <a:endParaRPr lang="es-AR"/>
        </a:p>
      </dgm:t>
    </dgm:pt>
    <dgm:pt modelId="{015B4253-89A7-4A7A-A3CC-89F9E6CB8B48}" type="sibTrans" cxnId="{FF9F9D2E-7E94-42F0-9701-B9B9714E067C}">
      <dgm:prSet/>
      <dgm:spPr/>
      <dgm:t>
        <a:bodyPr/>
        <a:lstStyle/>
        <a:p>
          <a:endParaRPr lang="es-AR"/>
        </a:p>
      </dgm:t>
    </dgm:pt>
    <dgm:pt modelId="{D52D3C9E-AA2D-48F4-98B8-AE0B8AE3F713}">
      <dgm:prSet/>
      <dgm:spPr/>
      <dgm:t>
        <a:bodyPr/>
        <a:lstStyle/>
        <a:p>
          <a:r>
            <a:rPr lang="es-ES" dirty="0" smtClean="0"/>
            <a:t>La orientación en el espacio</a:t>
          </a:r>
          <a:endParaRPr lang="es-AR" dirty="0"/>
        </a:p>
      </dgm:t>
    </dgm:pt>
    <dgm:pt modelId="{888CB7A0-4597-4028-829D-47119DDC1D86}" type="parTrans" cxnId="{0739E410-BDAD-49E9-92E1-7A4E13E966FF}">
      <dgm:prSet/>
      <dgm:spPr/>
      <dgm:t>
        <a:bodyPr/>
        <a:lstStyle/>
        <a:p>
          <a:endParaRPr lang="es-AR"/>
        </a:p>
      </dgm:t>
    </dgm:pt>
    <dgm:pt modelId="{DD2B77CE-FAF2-45F6-AB46-33ECB317D340}" type="sibTrans" cxnId="{0739E410-BDAD-49E9-92E1-7A4E13E966FF}">
      <dgm:prSet/>
      <dgm:spPr/>
      <dgm:t>
        <a:bodyPr/>
        <a:lstStyle/>
        <a:p>
          <a:endParaRPr lang="es-AR"/>
        </a:p>
      </dgm:t>
    </dgm:pt>
    <dgm:pt modelId="{7A566ABD-CD0F-4F4F-9333-DE5B79623ECE}">
      <dgm:prSet/>
      <dgm:spPr/>
      <dgm:t>
        <a:bodyPr/>
        <a:lstStyle/>
        <a:p>
          <a:r>
            <a:rPr lang="es-ES" dirty="0" smtClean="0"/>
            <a:t>Cuidado del ambiente</a:t>
          </a:r>
          <a:endParaRPr lang="es-AR" dirty="0"/>
        </a:p>
      </dgm:t>
    </dgm:pt>
    <dgm:pt modelId="{310312F9-D8D2-46D3-AD1B-80A37A59E8DF}" type="parTrans" cxnId="{87060D7A-A9E1-4E14-B203-4B588695413C}">
      <dgm:prSet/>
      <dgm:spPr/>
      <dgm:t>
        <a:bodyPr/>
        <a:lstStyle/>
        <a:p>
          <a:endParaRPr lang="es-AR"/>
        </a:p>
      </dgm:t>
    </dgm:pt>
    <dgm:pt modelId="{EA1F94B4-082D-4D50-BDB2-E436A80F1E19}" type="sibTrans" cxnId="{87060D7A-A9E1-4E14-B203-4B588695413C}">
      <dgm:prSet/>
      <dgm:spPr/>
      <dgm:t>
        <a:bodyPr/>
        <a:lstStyle/>
        <a:p>
          <a:endParaRPr lang="es-AR"/>
        </a:p>
      </dgm:t>
    </dgm:pt>
    <dgm:pt modelId="{556D8F2C-8D50-4890-BFFF-4E19EF292961}">
      <dgm:prSet/>
      <dgm:spPr/>
      <dgm:t>
        <a:bodyPr/>
        <a:lstStyle/>
        <a:p>
          <a:r>
            <a:rPr lang="es-ES" dirty="0" smtClean="0"/>
            <a:t>El juego y sus reglas</a:t>
          </a:r>
          <a:endParaRPr lang="es-AR" dirty="0"/>
        </a:p>
      </dgm:t>
    </dgm:pt>
    <dgm:pt modelId="{D72B3E9C-EACF-4EC6-97D3-1BAB1CB3D4A6}" type="parTrans" cxnId="{C729A781-67C7-49F4-AD19-B763F1E8301C}">
      <dgm:prSet/>
      <dgm:spPr/>
      <dgm:t>
        <a:bodyPr/>
        <a:lstStyle/>
        <a:p>
          <a:endParaRPr lang="es-AR"/>
        </a:p>
      </dgm:t>
    </dgm:pt>
    <dgm:pt modelId="{E0068298-2774-4A5D-AF05-054AB75132BF}" type="sibTrans" cxnId="{C729A781-67C7-49F4-AD19-B763F1E8301C}">
      <dgm:prSet/>
      <dgm:spPr/>
      <dgm:t>
        <a:bodyPr/>
        <a:lstStyle/>
        <a:p>
          <a:endParaRPr lang="es-AR"/>
        </a:p>
      </dgm:t>
    </dgm:pt>
    <dgm:pt modelId="{42242849-D7D8-4BDF-84EF-07CD29719812}">
      <dgm:prSet/>
      <dgm:spPr/>
      <dgm:t>
        <a:bodyPr/>
        <a:lstStyle/>
        <a:p>
          <a:r>
            <a:rPr lang="es-ES" dirty="0" smtClean="0"/>
            <a:t>La relación con los otros en juegos y tareas</a:t>
          </a:r>
          <a:endParaRPr lang="es-AR" dirty="0"/>
        </a:p>
      </dgm:t>
    </dgm:pt>
    <dgm:pt modelId="{E4286B47-A653-46C1-98B8-1258AF14CAD7}" type="parTrans" cxnId="{F228697A-F6E0-495B-BD54-286841321C03}">
      <dgm:prSet/>
      <dgm:spPr/>
      <dgm:t>
        <a:bodyPr/>
        <a:lstStyle/>
        <a:p>
          <a:endParaRPr lang="es-AR"/>
        </a:p>
      </dgm:t>
    </dgm:pt>
    <dgm:pt modelId="{72A8A60C-757D-41F0-8AC8-93DCE0BD40D0}" type="sibTrans" cxnId="{F228697A-F6E0-495B-BD54-286841321C03}">
      <dgm:prSet/>
      <dgm:spPr/>
      <dgm:t>
        <a:bodyPr/>
        <a:lstStyle/>
        <a:p>
          <a:endParaRPr lang="es-AR"/>
        </a:p>
      </dgm:t>
    </dgm:pt>
    <dgm:pt modelId="{ECB84B3D-11DF-4D26-97B2-954AF2ADB021}">
      <dgm:prSet/>
      <dgm:spPr/>
      <dgm:t>
        <a:bodyPr/>
        <a:lstStyle/>
        <a:p>
          <a:r>
            <a:rPr lang="es-ES" dirty="0" smtClean="0"/>
            <a:t>El cuidado de la salud</a:t>
          </a:r>
          <a:endParaRPr lang="es-AR" dirty="0"/>
        </a:p>
      </dgm:t>
    </dgm:pt>
    <dgm:pt modelId="{76102CB4-2ED7-4C7C-8EA6-CBC71360357F}" type="parTrans" cxnId="{E229C15D-E3AC-4A2C-A782-71ADA97EBA11}">
      <dgm:prSet/>
      <dgm:spPr/>
      <dgm:t>
        <a:bodyPr/>
        <a:lstStyle/>
        <a:p>
          <a:endParaRPr lang="es-AR"/>
        </a:p>
      </dgm:t>
    </dgm:pt>
    <dgm:pt modelId="{A91375AD-1A45-472C-B678-9C774D2B97B2}" type="sibTrans" cxnId="{E229C15D-E3AC-4A2C-A782-71ADA97EBA11}">
      <dgm:prSet/>
      <dgm:spPr/>
      <dgm:t>
        <a:bodyPr/>
        <a:lstStyle/>
        <a:p>
          <a:endParaRPr lang="es-AR"/>
        </a:p>
      </dgm:t>
    </dgm:pt>
    <dgm:pt modelId="{AEFBB46E-AC6B-4111-9962-543FAADBEF56}" type="pres">
      <dgm:prSet presAssocID="{A27824CC-42DF-4D03-96E2-AC18FCF7236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8FDB83-27F5-4E60-8201-4CFC532127E0}" type="pres">
      <dgm:prSet presAssocID="{20EB3D8B-14DF-480A-B07D-B48345BF558C}" presName="root" presStyleCnt="0"/>
      <dgm:spPr/>
    </dgm:pt>
    <dgm:pt modelId="{AB2091BE-9B03-4860-B811-4C489AF2508E}" type="pres">
      <dgm:prSet presAssocID="{20EB3D8B-14DF-480A-B07D-B48345BF558C}" presName="rootComposite" presStyleCnt="0"/>
      <dgm:spPr/>
    </dgm:pt>
    <dgm:pt modelId="{D7BED7EA-2212-45A2-989E-A8E09CD2B9E2}" type="pres">
      <dgm:prSet presAssocID="{20EB3D8B-14DF-480A-B07D-B48345BF558C}" presName="rootText" presStyleLbl="node1" presStyleIdx="0" presStyleCnt="3" custLinFactNeighborX="1511" custLinFactNeighborY="-96768"/>
      <dgm:spPr/>
      <dgm:t>
        <a:bodyPr/>
        <a:lstStyle/>
        <a:p>
          <a:endParaRPr lang="es-AR"/>
        </a:p>
      </dgm:t>
    </dgm:pt>
    <dgm:pt modelId="{D1E0A9B8-1C51-4FE3-8D74-0B7962508BB5}" type="pres">
      <dgm:prSet presAssocID="{20EB3D8B-14DF-480A-B07D-B48345BF558C}" presName="rootConnector" presStyleLbl="node1" presStyleIdx="0" presStyleCnt="3"/>
      <dgm:spPr/>
      <dgm:t>
        <a:bodyPr/>
        <a:lstStyle/>
        <a:p>
          <a:endParaRPr lang="es-AR"/>
        </a:p>
      </dgm:t>
    </dgm:pt>
    <dgm:pt modelId="{12BD102D-9B3E-422C-9FA4-FA58CD5C2923}" type="pres">
      <dgm:prSet presAssocID="{20EB3D8B-14DF-480A-B07D-B48345BF558C}" presName="childShape" presStyleCnt="0"/>
      <dgm:spPr/>
    </dgm:pt>
    <dgm:pt modelId="{657BDB62-D0AA-44A7-9755-8711D8F2DCC3}" type="pres">
      <dgm:prSet presAssocID="{FF2EAE22-103B-4267-86A4-57532B9987DD}" presName="Name13" presStyleLbl="parChTrans1D2" presStyleIdx="0" presStyleCnt="7"/>
      <dgm:spPr/>
      <dgm:t>
        <a:bodyPr/>
        <a:lstStyle/>
        <a:p>
          <a:endParaRPr lang="es-AR"/>
        </a:p>
      </dgm:t>
    </dgm:pt>
    <dgm:pt modelId="{B57E4276-3C2E-4665-8E9E-73E516A36A1B}" type="pres">
      <dgm:prSet presAssocID="{DE2E21DC-3F64-415C-9DA4-3E7D343E1D7C}" presName="childText" presStyleLbl="bgAcc1" presStyleIdx="0" presStyleCnt="7" custLinFactNeighborX="-7709" custLinFactNeighborY="-1051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79D032F-6DB9-4693-B3A4-190A3FDE3D3B}" type="pres">
      <dgm:prSet presAssocID="{2E5C26F7-0A02-480E-AD2B-E4E162088DB5}" presName="Name13" presStyleLbl="parChTrans1D2" presStyleIdx="1" presStyleCnt="7"/>
      <dgm:spPr/>
    </dgm:pt>
    <dgm:pt modelId="{7582D46E-6B05-4074-97A3-3FD5F52A5C82}" type="pres">
      <dgm:prSet presAssocID="{7B536831-9A1C-4D3B-9D78-ACB9DAA3D9F2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E391CED-409F-4589-B636-119CA87A72D0}" type="pres">
      <dgm:prSet presAssocID="{76102CB4-2ED7-4C7C-8EA6-CBC71360357F}" presName="Name13" presStyleLbl="parChTrans1D2" presStyleIdx="2" presStyleCnt="7"/>
      <dgm:spPr/>
    </dgm:pt>
    <dgm:pt modelId="{9631BB45-A26F-49D9-B166-C0206EC46474}" type="pres">
      <dgm:prSet presAssocID="{ECB84B3D-11DF-4D26-97B2-954AF2ADB021}" presName="childText" presStyleLbl="bgAcc1" presStyleIdx="2" presStyleCnt="7">
        <dgm:presLayoutVars>
          <dgm:bulletEnabled val="1"/>
        </dgm:presLayoutVars>
      </dgm:prSet>
      <dgm:spPr/>
    </dgm:pt>
    <dgm:pt modelId="{656B436E-2412-4ACB-BEE3-74DDE268F2AE}" type="pres">
      <dgm:prSet presAssocID="{AA4B4CD9-D254-4268-92C3-89C497579F51}" presName="root" presStyleCnt="0"/>
      <dgm:spPr/>
    </dgm:pt>
    <dgm:pt modelId="{4B1E7724-178D-41F9-AE0E-F8BECFBD2CDB}" type="pres">
      <dgm:prSet presAssocID="{AA4B4CD9-D254-4268-92C3-89C497579F51}" presName="rootComposite" presStyleCnt="0"/>
      <dgm:spPr/>
    </dgm:pt>
    <dgm:pt modelId="{4D741412-326F-44F5-898C-05E4E3579A50}" type="pres">
      <dgm:prSet presAssocID="{AA4B4CD9-D254-4268-92C3-89C497579F51}" presName="rootText" presStyleLbl="node1" presStyleIdx="1" presStyleCnt="3" custLinFactY="-2929" custLinFactNeighborX="-6433" custLinFactNeighborY="-100000"/>
      <dgm:spPr/>
      <dgm:t>
        <a:bodyPr/>
        <a:lstStyle/>
        <a:p>
          <a:endParaRPr lang="es-AR"/>
        </a:p>
      </dgm:t>
    </dgm:pt>
    <dgm:pt modelId="{B7C01ECF-7304-4A33-A428-69D359CFF38B}" type="pres">
      <dgm:prSet presAssocID="{AA4B4CD9-D254-4268-92C3-89C497579F51}" presName="rootConnector" presStyleLbl="node1" presStyleIdx="1" presStyleCnt="3"/>
      <dgm:spPr/>
      <dgm:t>
        <a:bodyPr/>
        <a:lstStyle/>
        <a:p>
          <a:endParaRPr lang="es-AR"/>
        </a:p>
      </dgm:t>
    </dgm:pt>
    <dgm:pt modelId="{BFB5E457-9E5C-4059-AEAD-C21716629B61}" type="pres">
      <dgm:prSet presAssocID="{AA4B4CD9-D254-4268-92C3-89C497579F51}" presName="childShape" presStyleCnt="0"/>
      <dgm:spPr/>
    </dgm:pt>
    <dgm:pt modelId="{C6A8C0AC-2805-4015-8C57-2F37B8390BFC}" type="pres">
      <dgm:prSet presAssocID="{888CB7A0-4597-4028-829D-47119DDC1D86}" presName="Name13" presStyleLbl="parChTrans1D2" presStyleIdx="3" presStyleCnt="7"/>
      <dgm:spPr/>
    </dgm:pt>
    <dgm:pt modelId="{E954AADD-812E-4859-A41A-9E325553CE3B}" type="pres">
      <dgm:prSet presAssocID="{D52D3C9E-AA2D-48F4-98B8-AE0B8AE3F713}" presName="childText" presStyleLbl="bgAcc1" presStyleIdx="3" presStyleCnt="7">
        <dgm:presLayoutVars>
          <dgm:bulletEnabled val="1"/>
        </dgm:presLayoutVars>
      </dgm:prSet>
      <dgm:spPr/>
    </dgm:pt>
    <dgm:pt modelId="{2A08C1EC-F020-4CBE-BB06-F03517453405}" type="pres">
      <dgm:prSet presAssocID="{310312F9-D8D2-46D3-AD1B-80A37A59E8DF}" presName="Name13" presStyleLbl="parChTrans1D2" presStyleIdx="4" presStyleCnt="7"/>
      <dgm:spPr/>
    </dgm:pt>
    <dgm:pt modelId="{8D8A2E6C-2080-4E6F-95A3-1A20568FE6F3}" type="pres">
      <dgm:prSet presAssocID="{7A566ABD-CD0F-4F4F-9333-DE5B79623ECE}" presName="childText" presStyleLbl="bgAcc1" presStyleIdx="4" presStyleCnt="7">
        <dgm:presLayoutVars>
          <dgm:bulletEnabled val="1"/>
        </dgm:presLayoutVars>
      </dgm:prSet>
      <dgm:spPr/>
    </dgm:pt>
    <dgm:pt modelId="{87229652-AAF2-4086-BA98-9A3AFC825613}" type="pres">
      <dgm:prSet presAssocID="{7FAE408B-922E-4E11-AE76-E35B622B08EE}" presName="root" presStyleCnt="0"/>
      <dgm:spPr/>
    </dgm:pt>
    <dgm:pt modelId="{42AA8B61-8B79-4DAB-8BE7-7643E033F690}" type="pres">
      <dgm:prSet presAssocID="{7FAE408B-922E-4E11-AE76-E35B622B08EE}" presName="rootComposite" presStyleCnt="0"/>
      <dgm:spPr/>
    </dgm:pt>
    <dgm:pt modelId="{230067C0-C154-4FA8-A1F6-4F7F9BB886FD}" type="pres">
      <dgm:prSet presAssocID="{7FAE408B-922E-4E11-AE76-E35B622B08EE}" presName="rootText" presStyleLbl="node1" presStyleIdx="2" presStyleCnt="3" custLinFactY="-2929" custLinFactNeighborX="-8215" custLinFactNeighborY="-100000"/>
      <dgm:spPr/>
      <dgm:t>
        <a:bodyPr/>
        <a:lstStyle/>
        <a:p>
          <a:endParaRPr lang="es-AR"/>
        </a:p>
      </dgm:t>
    </dgm:pt>
    <dgm:pt modelId="{EC5CE12D-6545-4302-B6CE-7677BBBEE7F5}" type="pres">
      <dgm:prSet presAssocID="{7FAE408B-922E-4E11-AE76-E35B622B08EE}" presName="rootConnector" presStyleLbl="node1" presStyleIdx="2" presStyleCnt="3"/>
      <dgm:spPr/>
      <dgm:t>
        <a:bodyPr/>
        <a:lstStyle/>
        <a:p>
          <a:endParaRPr lang="es-AR"/>
        </a:p>
      </dgm:t>
    </dgm:pt>
    <dgm:pt modelId="{C2EB502C-E9FD-49F6-B3F5-25E0E9943F66}" type="pres">
      <dgm:prSet presAssocID="{7FAE408B-922E-4E11-AE76-E35B622B08EE}" presName="childShape" presStyleCnt="0"/>
      <dgm:spPr/>
    </dgm:pt>
    <dgm:pt modelId="{747BA089-7AA7-4528-8D16-A9796ECF040F}" type="pres">
      <dgm:prSet presAssocID="{D72B3E9C-EACF-4EC6-97D3-1BAB1CB3D4A6}" presName="Name13" presStyleLbl="parChTrans1D2" presStyleIdx="5" presStyleCnt="7"/>
      <dgm:spPr/>
    </dgm:pt>
    <dgm:pt modelId="{F330FE59-995E-476C-9E40-9AC9DBD1BDA8}" type="pres">
      <dgm:prSet presAssocID="{556D8F2C-8D50-4890-BFFF-4E19EF292961}" presName="childText" presStyleLbl="bgAcc1" presStyleIdx="5" presStyleCnt="7">
        <dgm:presLayoutVars>
          <dgm:bulletEnabled val="1"/>
        </dgm:presLayoutVars>
      </dgm:prSet>
      <dgm:spPr/>
    </dgm:pt>
    <dgm:pt modelId="{62156011-E1D0-40D5-B1AD-D286BAFC1855}" type="pres">
      <dgm:prSet presAssocID="{E4286B47-A653-46C1-98B8-1258AF14CAD7}" presName="Name13" presStyleLbl="parChTrans1D2" presStyleIdx="6" presStyleCnt="7"/>
      <dgm:spPr/>
    </dgm:pt>
    <dgm:pt modelId="{752C55D6-7A14-4555-B459-AF371B43A986}" type="pres">
      <dgm:prSet presAssocID="{42242849-D7D8-4BDF-84EF-07CD29719812}" presName="childText" presStyleLbl="bgAcc1" presStyleIdx="6" presStyleCnt="7">
        <dgm:presLayoutVars>
          <dgm:bulletEnabled val="1"/>
        </dgm:presLayoutVars>
      </dgm:prSet>
      <dgm:spPr/>
    </dgm:pt>
  </dgm:ptLst>
  <dgm:cxnLst>
    <dgm:cxn modelId="{84A2C1F7-909F-4708-8715-5638A495B62D}" type="presOf" srcId="{7FAE408B-922E-4E11-AE76-E35B622B08EE}" destId="{230067C0-C154-4FA8-A1F6-4F7F9BB886FD}" srcOrd="0" destOrd="0" presId="urn:microsoft.com/office/officeart/2005/8/layout/hierarchy3"/>
    <dgm:cxn modelId="{C564388D-00F8-4BA7-BD0F-8D04E9F136EC}" type="presOf" srcId="{7FAE408B-922E-4E11-AE76-E35B622B08EE}" destId="{EC5CE12D-6545-4302-B6CE-7677BBBEE7F5}" srcOrd="1" destOrd="0" presId="urn:microsoft.com/office/officeart/2005/8/layout/hierarchy3"/>
    <dgm:cxn modelId="{7BED3C57-CD31-4B60-BE22-FD91803752FF}" type="presOf" srcId="{DE2E21DC-3F64-415C-9DA4-3E7D343E1D7C}" destId="{B57E4276-3C2E-4665-8E9E-73E516A36A1B}" srcOrd="0" destOrd="0" presId="urn:microsoft.com/office/officeart/2005/8/layout/hierarchy3"/>
    <dgm:cxn modelId="{85297F3A-A973-447C-B586-A2C1D731D2F3}" type="presOf" srcId="{556D8F2C-8D50-4890-BFFF-4E19EF292961}" destId="{F330FE59-995E-476C-9E40-9AC9DBD1BDA8}" srcOrd="0" destOrd="0" presId="urn:microsoft.com/office/officeart/2005/8/layout/hierarchy3"/>
    <dgm:cxn modelId="{87060D7A-A9E1-4E14-B203-4B588695413C}" srcId="{AA4B4CD9-D254-4268-92C3-89C497579F51}" destId="{7A566ABD-CD0F-4F4F-9333-DE5B79623ECE}" srcOrd="1" destOrd="0" parTransId="{310312F9-D8D2-46D3-AD1B-80A37A59E8DF}" sibTransId="{EA1F94B4-082D-4D50-BDB2-E436A80F1E19}"/>
    <dgm:cxn modelId="{2AB981CC-5617-4E55-B377-BEF58BC37B0A}" type="presOf" srcId="{7B536831-9A1C-4D3B-9D78-ACB9DAA3D9F2}" destId="{7582D46E-6B05-4074-97A3-3FD5F52A5C82}" srcOrd="0" destOrd="0" presId="urn:microsoft.com/office/officeart/2005/8/layout/hierarchy3"/>
    <dgm:cxn modelId="{E8589A78-41D1-4D3F-8BF5-70FEF3DB959A}" srcId="{A27824CC-42DF-4D03-96E2-AC18FCF7236F}" destId="{7FAE408B-922E-4E11-AE76-E35B622B08EE}" srcOrd="2" destOrd="0" parTransId="{F3EC57DC-CFF0-4E8A-A12F-C0A9334C589D}" sibTransId="{47D489AD-4AFC-400E-B289-7B36507CA6DC}"/>
    <dgm:cxn modelId="{6654CE70-0FE0-4AA2-BF06-0333635A83B8}" srcId="{A27824CC-42DF-4D03-96E2-AC18FCF7236F}" destId="{AA4B4CD9-D254-4268-92C3-89C497579F51}" srcOrd="1" destOrd="0" parTransId="{546B2C9A-97CC-40A2-A241-2ABCE69E0D57}" sibTransId="{ED55499E-A7CF-423D-8363-166E36E73F09}"/>
    <dgm:cxn modelId="{C729A781-67C7-49F4-AD19-B763F1E8301C}" srcId="{7FAE408B-922E-4E11-AE76-E35B622B08EE}" destId="{556D8F2C-8D50-4890-BFFF-4E19EF292961}" srcOrd="0" destOrd="0" parTransId="{D72B3E9C-EACF-4EC6-97D3-1BAB1CB3D4A6}" sibTransId="{E0068298-2774-4A5D-AF05-054AB75132BF}"/>
    <dgm:cxn modelId="{087223C1-D39D-4E8F-8C5B-8D84F588FC7E}" type="presOf" srcId="{FF2EAE22-103B-4267-86A4-57532B9987DD}" destId="{657BDB62-D0AA-44A7-9755-8711D8F2DCC3}" srcOrd="0" destOrd="0" presId="urn:microsoft.com/office/officeart/2005/8/layout/hierarchy3"/>
    <dgm:cxn modelId="{6570B25C-91DF-41FB-81B7-F141EC729225}" type="presOf" srcId="{AA4B4CD9-D254-4268-92C3-89C497579F51}" destId="{4D741412-326F-44F5-898C-05E4E3579A50}" srcOrd="0" destOrd="0" presId="urn:microsoft.com/office/officeart/2005/8/layout/hierarchy3"/>
    <dgm:cxn modelId="{F736838B-DD23-4F19-B73F-574E739E2FA3}" srcId="{20EB3D8B-14DF-480A-B07D-B48345BF558C}" destId="{DE2E21DC-3F64-415C-9DA4-3E7D343E1D7C}" srcOrd="0" destOrd="0" parTransId="{FF2EAE22-103B-4267-86A4-57532B9987DD}" sibTransId="{F0FB467B-83C6-4DED-AEA9-07D93DB519EC}"/>
    <dgm:cxn modelId="{51A0B111-253A-4E49-839D-02A4739864AC}" type="presOf" srcId="{310312F9-D8D2-46D3-AD1B-80A37A59E8DF}" destId="{2A08C1EC-F020-4CBE-BB06-F03517453405}" srcOrd="0" destOrd="0" presId="urn:microsoft.com/office/officeart/2005/8/layout/hierarchy3"/>
    <dgm:cxn modelId="{46221EB8-92C8-4D3E-A4D2-4F2B19123965}" type="presOf" srcId="{D72B3E9C-EACF-4EC6-97D3-1BAB1CB3D4A6}" destId="{747BA089-7AA7-4528-8D16-A9796ECF040F}" srcOrd="0" destOrd="0" presId="urn:microsoft.com/office/officeart/2005/8/layout/hierarchy3"/>
    <dgm:cxn modelId="{5833E768-F63B-4D69-B33B-4A81F1C86313}" type="presOf" srcId="{20EB3D8B-14DF-480A-B07D-B48345BF558C}" destId="{D7BED7EA-2212-45A2-989E-A8E09CD2B9E2}" srcOrd="0" destOrd="0" presId="urn:microsoft.com/office/officeart/2005/8/layout/hierarchy3"/>
    <dgm:cxn modelId="{C6413EA8-EBE6-4F61-B104-77ACDB091802}" type="presOf" srcId="{AA4B4CD9-D254-4268-92C3-89C497579F51}" destId="{B7C01ECF-7304-4A33-A428-69D359CFF38B}" srcOrd="1" destOrd="0" presId="urn:microsoft.com/office/officeart/2005/8/layout/hierarchy3"/>
    <dgm:cxn modelId="{0739E410-BDAD-49E9-92E1-7A4E13E966FF}" srcId="{AA4B4CD9-D254-4268-92C3-89C497579F51}" destId="{D52D3C9E-AA2D-48F4-98B8-AE0B8AE3F713}" srcOrd="0" destOrd="0" parTransId="{888CB7A0-4597-4028-829D-47119DDC1D86}" sibTransId="{DD2B77CE-FAF2-45F6-AB46-33ECB317D340}"/>
    <dgm:cxn modelId="{822C16DA-FC14-4ED3-8D77-6C8F79F2EFCB}" type="presOf" srcId="{76102CB4-2ED7-4C7C-8EA6-CBC71360357F}" destId="{FE391CED-409F-4589-B636-119CA87A72D0}" srcOrd="0" destOrd="0" presId="urn:microsoft.com/office/officeart/2005/8/layout/hierarchy3"/>
    <dgm:cxn modelId="{ABC9BE0F-F64C-48FD-A10D-4DFB5E6EB6C6}" type="presOf" srcId="{888CB7A0-4597-4028-829D-47119DDC1D86}" destId="{C6A8C0AC-2805-4015-8C57-2F37B8390BFC}" srcOrd="0" destOrd="0" presId="urn:microsoft.com/office/officeart/2005/8/layout/hierarchy3"/>
    <dgm:cxn modelId="{5BAB2451-003F-476A-8642-90F4A5DE8991}" srcId="{A27824CC-42DF-4D03-96E2-AC18FCF7236F}" destId="{20EB3D8B-14DF-480A-B07D-B48345BF558C}" srcOrd="0" destOrd="0" parTransId="{825D8525-96D3-4783-8695-AA0C5F034450}" sibTransId="{F85CDC31-2169-4F19-A30F-F2D188E9F7B0}"/>
    <dgm:cxn modelId="{45AE918D-C8FC-44B6-A373-0B8784BFB3EE}" type="presOf" srcId="{42242849-D7D8-4BDF-84EF-07CD29719812}" destId="{752C55D6-7A14-4555-B459-AF371B43A986}" srcOrd="0" destOrd="0" presId="urn:microsoft.com/office/officeart/2005/8/layout/hierarchy3"/>
    <dgm:cxn modelId="{E229C15D-E3AC-4A2C-A782-71ADA97EBA11}" srcId="{20EB3D8B-14DF-480A-B07D-B48345BF558C}" destId="{ECB84B3D-11DF-4D26-97B2-954AF2ADB021}" srcOrd="2" destOrd="0" parTransId="{76102CB4-2ED7-4C7C-8EA6-CBC71360357F}" sibTransId="{A91375AD-1A45-472C-B678-9C774D2B97B2}"/>
    <dgm:cxn modelId="{0C7B30B2-141F-42A6-AEB3-C0DA0546CF31}" type="presOf" srcId="{20EB3D8B-14DF-480A-B07D-B48345BF558C}" destId="{D1E0A9B8-1C51-4FE3-8D74-0B7962508BB5}" srcOrd="1" destOrd="0" presId="urn:microsoft.com/office/officeart/2005/8/layout/hierarchy3"/>
    <dgm:cxn modelId="{AD24DE15-43EF-4D53-BD4F-0D815380FF8C}" type="presOf" srcId="{A27824CC-42DF-4D03-96E2-AC18FCF7236F}" destId="{AEFBB46E-AC6B-4111-9962-543FAADBEF56}" srcOrd="0" destOrd="0" presId="urn:microsoft.com/office/officeart/2005/8/layout/hierarchy3"/>
    <dgm:cxn modelId="{E1458A1B-ACB9-4B7B-BE56-C31F8265E3ED}" type="presOf" srcId="{D52D3C9E-AA2D-48F4-98B8-AE0B8AE3F713}" destId="{E954AADD-812E-4859-A41A-9E325553CE3B}" srcOrd="0" destOrd="0" presId="urn:microsoft.com/office/officeart/2005/8/layout/hierarchy3"/>
    <dgm:cxn modelId="{F228697A-F6E0-495B-BD54-286841321C03}" srcId="{7FAE408B-922E-4E11-AE76-E35B622B08EE}" destId="{42242849-D7D8-4BDF-84EF-07CD29719812}" srcOrd="1" destOrd="0" parTransId="{E4286B47-A653-46C1-98B8-1258AF14CAD7}" sibTransId="{72A8A60C-757D-41F0-8AC8-93DCE0BD40D0}"/>
    <dgm:cxn modelId="{38CFE906-CAFE-494E-B3B4-055E857A7765}" type="presOf" srcId="{E4286B47-A653-46C1-98B8-1258AF14CAD7}" destId="{62156011-E1D0-40D5-B1AD-D286BAFC1855}" srcOrd="0" destOrd="0" presId="urn:microsoft.com/office/officeart/2005/8/layout/hierarchy3"/>
    <dgm:cxn modelId="{01338A0D-EF2E-41B4-9066-579EA0DDB21E}" type="presOf" srcId="{2E5C26F7-0A02-480E-AD2B-E4E162088DB5}" destId="{879D032F-6DB9-4693-B3A4-190A3FDE3D3B}" srcOrd="0" destOrd="0" presId="urn:microsoft.com/office/officeart/2005/8/layout/hierarchy3"/>
    <dgm:cxn modelId="{FF9F9D2E-7E94-42F0-9701-B9B9714E067C}" srcId="{20EB3D8B-14DF-480A-B07D-B48345BF558C}" destId="{7B536831-9A1C-4D3B-9D78-ACB9DAA3D9F2}" srcOrd="1" destOrd="0" parTransId="{2E5C26F7-0A02-480E-AD2B-E4E162088DB5}" sibTransId="{015B4253-89A7-4A7A-A3CC-89F9E6CB8B48}"/>
    <dgm:cxn modelId="{98B93B10-76A3-487B-B7EC-B56286AC91C7}" type="presOf" srcId="{7A566ABD-CD0F-4F4F-9333-DE5B79623ECE}" destId="{8D8A2E6C-2080-4E6F-95A3-1A20568FE6F3}" srcOrd="0" destOrd="0" presId="urn:microsoft.com/office/officeart/2005/8/layout/hierarchy3"/>
    <dgm:cxn modelId="{3CD3CB06-68C8-46EB-9B19-D40D0320411F}" type="presOf" srcId="{ECB84B3D-11DF-4D26-97B2-954AF2ADB021}" destId="{9631BB45-A26F-49D9-B166-C0206EC46474}" srcOrd="0" destOrd="0" presId="urn:microsoft.com/office/officeart/2005/8/layout/hierarchy3"/>
    <dgm:cxn modelId="{A4F9FC03-1AF5-4498-886F-A71DCE49800E}" type="presParOf" srcId="{AEFBB46E-AC6B-4111-9962-543FAADBEF56}" destId="{248FDB83-27F5-4E60-8201-4CFC532127E0}" srcOrd="0" destOrd="0" presId="urn:microsoft.com/office/officeart/2005/8/layout/hierarchy3"/>
    <dgm:cxn modelId="{B8D8B7D5-4335-4D9A-84BA-D55DC97A028A}" type="presParOf" srcId="{248FDB83-27F5-4E60-8201-4CFC532127E0}" destId="{AB2091BE-9B03-4860-B811-4C489AF2508E}" srcOrd="0" destOrd="0" presId="urn:microsoft.com/office/officeart/2005/8/layout/hierarchy3"/>
    <dgm:cxn modelId="{11675C10-F97D-4CDB-9E54-FB7BE316B70D}" type="presParOf" srcId="{AB2091BE-9B03-4860-B811-4C489AF2508E}" destId="{D7BED7EA-2212-45A2-989E-A8E09CD2B9E2}" srcOrd="0" destOrd="0" presId="urn:microsoft.com/office/officeart/2005/8/layout/hierarchy3"/>
    <dgm:cxn modelId="{274EED80-C1C9-441C-AA89-03C12B730FAA}" type="presParOf" srcId="{AB2091BE-9B03-4860-B811-4C489AF2508E}" destId="{D1E0A9B8-1C51-4FE3-8D74-0B7962508BB5}" srcOrd="1" destOrd="0" presId="urn:microsoft.com/office/officeart/2005/8/layout/hierarchy3"/>
    <dgm:cxn modelId="{1298AD28-9587-4597-91CD-4F5EE48FC198}" type="presParOf" srcId="{248FDB83-27F5-4E60-8201-4CFC532127E0}" destId="{12BD102D-9B3E-422C-9FA4-FA58CD5C2923}" srcOrd="1" destOrd="0" presId="urn:microsoft.com/office/officeart/2005/8/layout/hierarchy3"/>
    <dgm:cxn modelId="{C8D9A517-E2FC-4D6F-B9D9-4A4D98C85BC8}" type="presParOf" srcId="{12BD102D-9B3E-422C-9FA4-FA58CD5C2923}" destId="{657BDB62-D0AA-44A7-9755-8711D8F2DCC3}" srcOrd="0" destOrd="0" presId="urn:microsoft.com/office/officeart/2005/8/layout/hierarchy3"/>
    <dgm:cxn modelId="{002CA5C6-C76C-4A98-A6D8-275A018813C5}" type="presParOf" srcId="{12BD102D-9B3E-422C-9FA4-FA58CD5C2923}" destId="{B57E4276-3C2E-4665-8E9E-73E516A36A1B}" srcOrd="1" destOrd="0" presId="urn:microsoft.com/office/officeart/2005/8/layout/hierarchy3"/>
    <dgm:cxn modelId="{E7FEE468-7218-4BD3-B0A4-A9F94C74A41F}" type="presParOf" srcId="{12BD102D-9B3E-422C-9FA4-FA58CD5C2923}" destId="{879D032F-6DB9-4693-B3A4-190A3FDE3D3B}" srcOrd="2" destOrd="0" presId="urn:microsoft.com/office/officeart/2005/8/layout/hierarchy3"/>
    <dgm:cxn modelId="{DB9C2F03-19EA-463B-93CB-5479272DE9F7}" type="presParOf" srcId="{12BD102D-9B3E-422C-9FA4-FA58CD5C2923}" destId="{7582D46E-6B05-4074-97A3-3FD5F52A5C82}" srcOrd="3" destOrd="0" presId="urn:microsoft.com/office/officeart/2005/8/layout/hierarchy3"/>
    <dgm:cxn modelId="{8470919D-F490-4773-B9EF-B94BE117A83C}" type="presParOf" srcId="{12BD102D-9B3E-422C-9FA4-FA58CD5C2923}" destId="{FE391CED-409F-4589-B636-119CA87A72D0}" srcOrd="4" destOrd="0" presId="urn:microsoft.com/office/officeart/2005/8/layout/hierarchy3"/>
    <dgm:cxn modelId="{51ACD22F-648D-4B19-B846-CD3F34D96A54}" type="presParOf" srcId="{12BD102D-9B3E-422C-9FA4-FA58CD5C2923}" destId="{9631BB45-A26F-49D9-B166-C0206EC46474}" srcOrd="5" destOrd="0" presId="urn:microsoft.com/office/officeart/2005/8/layout/hierarchy3"/>
    <dgm:cxn modelId="{BE8B8AAC-6906-43DE-B32E-9C13205B8491}" type="presParOf" srcId="{AEFBB46E-AC6B-4111-9962-543FAADBEF56}" destId="{656B436E-2412-4ACB-BEE3-74DDE268F2AE}" srcOrd="1" destOrd="0" presId="urn:microsoft.com/office/officeart/2005/8/layout/hierarchy3"/>
    <dgm:cxn modelId="{4893FEB1-988B-47B5-8B33-5665C6931187}" type="presParOf" srcId="{656B436E-2412-4ACB-BEE3-74DDE268F2AE}" destId="{4B1E7724-178D-41F9-AE0E-F8BECFBD2CDB}" srcOrd="0" destOrd="0" presId="urn:microsoft.com/office/officeart/2005/8/layout/hierarchy3"/>
    <dgm:cxn modelId="{ADB8537B-8AAB-4380-8B35-D6E8E49E771E}" type="presParOf" srcId="{4B1E7724-178D-41F9-AE0E-F8BECFBD2CDB}" destId="{4D741412-326F-44F5-898C-05E4E3579A50}" srcOrd="0" destOrd="0" presId="urn:microsoft.com/office/officeart/2005/8/layout/hierarchy3"/>
    <dgm:cxn modelId="{D2C2B57A-7E66-48D6-A586-C53C5AFB8432}" type="presParOf" srcId="{4B1E7724-178D-41F9-AE0E-F8BECFBD2CDB}" destId="{B7C01ECF-7304-4A33-A428-69D359CFF38B}" srcOrd="1" destOrd="0" presId="urn:microsoft.com/office/officeart/2005/8/layout/hierarchy3"/>
    <dgm:cxn modelId="{460DC5AE-4ED5-45B2-B0EB-09C3399609E6}" type="presParOf" srcId="{656B436E-2412-4ACB-BEE3-74DDE268F2AE}" destId="{BFB5E457-9E5C-4059-AEAD-C21716629B61}" srcOrd="1" destOrd="0" presId="urn:microsoft.com/office/officeart/2005/8/layout/hierarchy3"/>
    <dgm:cxn modelId="{6A5AB9E6-3F83-438C-9C37-6EBA9A0E0001}" type="presParOf" srcId="{BFB5E457-9E5C-4059-AEAD-C21716629B61}" destId="{C6A8C0AC-2805-4015-8C57-2F37B8390BFC}" srcOrd="0" destOrd="0" presId="urn:microsoft.com/office/officeart/2005/8/layout/hierarchy3"/>
    <dgm:cxn modelId="{1BCAB120-88AA-414D-9418-ED6AD8D238EF}" type="presParOf" srcId="{BFB5E457-9E5C-4059-AEAD-C21716629B61}" destId="{E954AADD-812E-4859-A41A-9E325553CE3B}" srcOrd="1" destOrd="0" presId="urn:microsoft.com/office/officeart/2005/8/layout/hierarchy3"/>
    <dgm:cxn modelId="{C0C3E48F-3DB6-40FE-9A61-C47303C7F20E}" type="presParOf" srcId="{BFB5E457-9E5C-4059-AEAD-C21716629B61}" destId="{2A08C1EC-F020-4CBE-BB06-F03517453405}" srcOrd="2" destOrd="0" presId="urn:microsoft.com/office/officeart/2005/8/layout/hierarchy3"/>
    <dgm:cxn modelId="{47C94420-8496-4426-9E3D-0ECE341DD4AB}" type="presParOf" srcId="{BFB5E457-9E5C-4059-AEAD-C21716629B61}" destId="{8D8A2E6C-2080-4E6F-95A3-1A20568FE6F3}" srcOrd="3" destOrd="0" presId="urn:microsoft.com/office/officeart/2005/8/layout/hierarchy3"/>
    <dgm:cxn modelId="{22F716CA-3420-4FC9-9844-D6BA8D9C51FA}" type="presParOf" srcId="{AEFBB46E-AC6B-4111-9962-543FAADBEF56}" destId="{87229652-AAF2-4086-BA98-9A3AFC825613}" srcOrd="2" destOrd="0" presId="urn:microsoft.com/office/officeart/2005/8/layout/hierarchy3"/>
    <dgm:cxn modelId="{620EC735-7E5C-47B9-879C-6ED44D4E63CB}" type="presParOf" srcId="{87229652-AAF2-4086-BA98-9A3AFC825613}" destId="{42AA8B61-8B79-4DAB-8BE7-7643E033F690}" srcOrd="0" destOrd="0" presId="urn:microsoft.com/office/officeart/2005/8/layout/hierarchy3"/>
    <dgm:cxn modelId="{1E08B400-C2C1-4669-9A71-59A16114AFA7}" type="presParOf" srcId="{42AA8B61-8B79-4DAB-8BE7-7643E033F690}" destId="{230067C0-C154-4FA8-A1F6-4F7F9BB886FD}" srcOrd="0" destOrd="0" presId="urn:microsoft.com/office/officeart/2005/8/layout/hierarchy3"/>
    <dgm:cxn modelId="{1FA680FE-4445-4EC3-B42B-56F614CF39A0}" type="presParOf" srcId="{42AA8B61-8B79-4DAB-8BE7-7643E033F690}" destId="{EC5CE12D-6545-4302-B6CE-7677BBBEE7F5}" srcOrd="1" destOrd="0" presId="urn:microsoft.com/office/officeart/2005/8/layout/hierarchy3"/>
    <dgm:cxn modelId="{E706B862-9646-466C-A643-14586E4C65EE}" type="presParOf" srcId="{87229652-AAF2-4086-BA98-9A3AFC825613}" destId="{C2EB502C-E9FD-49F6-B3F5-25E0E9943F66}" srcOrd="1" destOrd="0" presId="urn:microsoft.com/office/officeart/2005/8/layout/hierarchy3"/>
    <dgm:cxn modelId="{007EF84B-5471-4B95-974C-B12E2D3CBBE5}" type="presParOf" srcId="{C2EB502C-E9FD-49F6-B3F5-25E0E9943F66}" destId="{747BA089-7AA7-4528-8D16-A9796ECF040F}" srcOrd="0" destOrd="0" presId="urn:microsoft.com/office/officeart/2005/8/layout/hierarchy3"/>
    <dgm:cxn modelId="{DE744E91-69BC-4756-B45B-A0A5EBCECE9C}" type="presParOf" srcId="{C2EB502C-E9FD-49F6-B3F5-25E0E9943F66}" destId="{F330FE59-995E-476C-9E40-9AC9DBD1BDA8}" srcOrd="1" destOrd="0" presId="urn:microsoft.com/office/officeart/2005/8/layout/hierarchy3"/>
    <dgm:cxn modelId="{C67C9E86-F37D-4A43-A2E2-CB8CFC389169}" type="presParOf" srcId="{C2EB502C-E9FD-49F6-B3F5-25E0E9943F66}" destId="{62156011-E1D0-40D5-B1AD-D286BAFC1855}" srcOrd="2" destOrd="0" presId="urn:microsoft.com/office/officeart/2005/8/layout/hierarchy3"/>
    <dgm:cxn modelId="{9430C4B0-FF9B-4141-BD60-9EC81F60A76D}" type="presParOf" srcId="{C2EB502C-E9FD-49F6-B3F5-25E0E9943F66}" destId="{752C55D6-7A14-4555-B459-AF371B43A98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ADE6E4-2954-45A3-AAD4-46D46ABB8B5E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AR"/>
        </a:p>
      </dgm:t>
    </dgm:pt>
    <dgm:pt modelId="{F5D16E65-F95C-4886-9392-6B274F3DE5C5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CONOCIMIENTO Y RELACION CON EL PROPIO CUERPO Y SU MOVIMIENTO </a:t>
          </a:r>
          <a:endParaRPr lang="es-AR" dirty="0">
            <a:solidFill>
              <a:schemeClr val="bg1"/>
            </a:solidFill>
          </a:endParaRPr>
        </a:p>
      </dgm:t>
    </dgm:pt>
    <dgm:pt modelId="{6BA6F20C-1ED0-4AB0-A9EC-E9532C17EB3A}" type="parTrans" cxnId="{1BD3CCB9-1052-4776-8EF6-FD2BFFA91347}">
      <dgm:prSet/>
      <dgm:spPr/>
      <dgm:t>
        <a:bodyPr/>
        <a:lstStyle/>
        <a:p>
          <a:endParaRPr lang="es-AR"/>
        </a:p>
      </dgm:t>
    </dgm:pt>
    <dgm:pt modelId="{AE9941F9-7C0C-407E-9B85-0E39FF8DDA8F}" type="sibTrans" cxnId="{1BD3CCB9-1052-4776-8EF6-FD2BFFA91347}">
      <dgm:prSet/>
      <dgm:spPr/>
      <dgm:t>
        <a:bodyPr/>
        <a:lstStyle/>
        <a:p>
          <a:endParaRPr lang="es-AR"/>
        </a:p>
      </dgm:t>
    </dgm:pt>
    <dgm:pt modelId="{3E3BC5A1-8947-424D-9BFD-E0F31A4E2D83}">
      <dgm:prSet phldrT="[Texto]"/>
      <dgm:spPr/>
      <dgm:t>
        <a:bodyPr/>
        <a:lstStyle/>
        <a:p>
          <a:r>
            <a:rPr lang="es-ES" dirty="0" smtClean="0"/>
            <a:t>El cuerpo: como es, como se mueve</a:t>
          </a:r>
          <a:endParaRPr lang="es-AR" dirty="0"/>
        </a:p>
      </dgm:t>
    </dgm:pt>
    <dgm:pt modelId="{DDE4EBFF-0008-43B9-BA38-0E367D1CDFB9}" type="parTrans" cxnId="{C93BC294-8783-41BA-BA88-9526205B02D8}">
      <dgm:prSet/>
      <dgm:spPr/>
      <dgm:t>
        <a:bodyPr/>
        <a:lstStyle/>
        <a:p>
          <a:endParaRPr lang="es-AR"/>
        </a:p>
      </dgm:t>
    </dgm:pt>
    <dgm:pt modelId="{AD88672A-6887-4417-BAE2-10481463B4B3}" type="sibTrans" cxnId="{C93BC294-8783-41BA-BA88-9526205B02D8}">
      <dgm:prSet/>
      <dgm:spPr/>
      <dgm:t>
        <a:bodyPr/>
        <a:lstStyle/>
        <a:p>
          <a:endParaRPr lang="es-AR"/>
        </a:p>
      </dgm:t>
    </dgm:pt>
    <dgm:pt modelId="{B38E4900-8A51-4C7D-84B3-3DC813C2937B}">
      <dgm:prSet phldrT="[Texto]"/>
      <dgm:spPr/>
      <dgm:t>
        <a:bodyPr/>
        <a:lstStyle/>
        <a:p>
          <a:r>
            <a:rPr lang="es-ES" dirty="0" smtClean="0"/>
            <a:t>El cuerpo en el espacio y en el tiempo</a:t>
          </a:r>
          <a:endParaRPr lang="es-AR" dirty="0"/>
        </a:p>
      </dgm:t>
    </dgm:pt>
    <dgm:pt modelId="{FBAA632D-E806-491A-BF40-1AD1183C7B28}" type="parTrans" cxnId="{F97C2A33-C9BD-42E4-A570-1C8CCC2C5D23}">
      <dgm:prSet/>
      <dgm:spPr/>
      <dgm:t>
        <a:bodyPr/>
        <a:lstStyle/>
        <a:p>
          <a:endParaRPr lang="es-AR"/>
        </a:p>
      </dgm:t>
    </dgm:pt>
    <dgm:pt modelId="{EF32590D-98AA-45B9-99F5-9E24DDE872AA}" type="sibTrans" cxnId="{F97C2A33-C9BD-42E4-A570-1C8CCC2C5D23}">
      <dgm:prSet/>
      <dgm:spPr/>
      <dgm:t>
        <a:bodyPr/>
        <a:lstStyle/>
        <a:p>
          <a:endParaRPr lang="es-AR"/>
        </a:p>
      </dgm:t>
    </dgm:pt>
    <dgm:pt modelId="{876E4F1D-2D12-4881-8A6B-2DF46FD1ADC8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CUERPO Y MOVIMIENTO EN EL CONOCIMIENTO EN RELACION CON EL ESPACIO</a:t>
          </a:r>
          <a:endParaRPr lang="es-AR" dirty="0">
            <a:solidFill>
              <a:schemeClr val="bg1"/>
            </a:solidFill>
          </a:endParaRPr>
        </a:p>
      </dgm:t>
    </dgm:pt>
    <dgm:pt modelId="{55F8C37E-2D87-4355-81EA-DB364A009944}" type="parTrans" cxnId="{71624809-4907-479E-94AB-935AB9E66734}">
      <dgm:prSet/>
      <dgm:spPr/>
      <dgm:t>
        <a:bodyPr/>
        <a:lstStyle/>
        <a:p>
          <a:endParaRPr lang="es-AR"/>
        </a:p>
      </dgm:t>
    </dgm:pt>
    <dgm:pt modelId="{31FB332B-2E60-4EEB-A3C8-1BD1C2B9FAF4}" type="sibTrans" cxnId="{71624809-4907-479E-94AB-935AB9E66734}">
      <dgm:prSet/>
      <dgm:spPr/>
      <dgm:t>
        <a:bodyPr/>
        <a:lstStyle/>
        <a:p>
          <a:endParaRPr lang="es-AR"/>
        </a:p>
      </dgm:t>
    </dgm:pt>
    <dgm:pt modelId="{4EE627E3-F6D1-42E9-B26A-E77E1C680270}">
      <dgm:prSet phldrT="[Texto]"/>
      <dgm:spPr/>
      <dgm:t>
        <a:bodyPr/>
        <a:lstStyle/>
        <a:p>
          <a:r>
            <a:rPr lang="es-ES" dirty="0" smtClean="0"/>
            <a:t>La orientación en el espacio</a:t>
          </a:r>
          <a:endParaRPr lang="es-AR" dirty="0"/>
        </a:p>
      </dgm:t>
    </dgm:pt>
    <dgm:pt modelId="{EE90D1B4-B780-4FF8-A421-27A2FF3C650D}" type="parTrans" cxnId="{7715EFEA-FF50-4E9D-868F-1583625CEA04}">
      <dgm:prSet/>
      <dgm:spPr/>
      <dgm:t>
        <a:bodyPr/>
        <a:lstStyle/>
        <a:p>
          <a:endParaRPr lang="es-AR"/>
        </a:p>
      </dgm:t>
    </dgm:pt>
    <dgm:pt modelId="{67A75F92-3058-40D5-922F-98C42680D935}" type="sibTrans" cxnId="{7715EFEA-FF50-4E9D-868F-1583625CEA04}">
      <dgm:prSet/>
      <dgm:spPr/>
      <dgm:t>
        <a:bodyPr/>
        <a:lstStyle/>
        <a:p>
          <a:endParaRPr lang="es-AR"/>
        </a:p>
      </dgm:t>
    </dgm:pt>
    <dgm:pt modelId="{E9BD0010-D87A-4E25-BDD8-614B76C1E109}">
      <dgm:prSet phldrT="[Texto]"/>
      <dgm:spPr/>
      <dgm:t>
        <a:bodyPr/>
        <a:lstStyle/>
        <a:p>
          <a:r>
            <a:rPr lang="es-ES" dirty="0" smtClean="0"/>
            <a:t>Los objetos en el espacio y en el tiempo</a:t>
          </a:r>
          <a:endParaRPr lang="es-AR" dirty="0"/>
        </a:p>
      </dgm:t>
    </dgm:pt>
    <dgm:pt modelId="{38A2E95D-1C84-4A98-B3D8-33185B0C4CD8}" type="parTrans" cxnId="{CB5DF985-9BB6-4DA3-A58C-3F274B5D6610}">
      <dgm:prSet/>
      <dgm:spPr/>
      <dgm:t>
        <a:bodyPr/>
        <a:lstStyle/>
        <a:p>
          <a:endParaRPr lang="es-AR"/>
        </a:p>
      </dgm:t>
    </dgm:pt>
    <dgm:pt modelId="{AFAD7453-AC27-43F4-ADEE-437279A3AD01}" type="sibTrans" cxnId="{CB5DF985-9BB6-4DA3-A58C-3F274B5D6610}">
      <dgm:prSet/>
      <dgm:spPr/>
      <dgm:t>
        <a:bodyPr/>
        <a:lstStyle/>
        <a:p>
          <a:endParaRPr lang="es-AR"/>
        </a:p>
      </dgm:t>
    </dgm:pt>
    <dgm:pt modelId="{4C7C0661-942F-4E50-BAAC-35BA1CBF536E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CUERPO Y MOVIMIENTO EN EL CONOCIMIENTO EN RELACION CON LOS OTROS-JUEGOS</a:t>
          </a:r>
          <a:endParaRPr lang="es-AR" dirty="0">
            <a:solidFill>
              <a:schemeClr val="bg1"/>
            </a:solidFill>
          </a:endParaRPr>
        </a:p>
      </dgm:t>
    </dgm:pt>
    <dgm:pt modelId="{715BCB2E-EE4E-45D3-8D95-9353C4BB7C7F}" type="parTrans" cxnId="{CF2D4542-5A0A-42E9-BCB5-70D4B61D0348}">
      <dgm:prSet/>
      <dgm:spPr/>
      <dgm:t>
        <a:bodyPr/>
        <a:lstStyle/>
        <a:p>
          <a:endParaRPr lang="es-AR"/>
        </a:p>
      </dgm:t>
    </dgm:pt>
    <dgm:pt modelId="{425A86E4-3C47-4E93-869B-0C484DDABABD}" type="sibTrans" cxnId="{CF2D4542-5A0A-42E9-BCB5-70D4B61D0348}">
      <dgm:prSet/>
      <dgm:spPr/>
      <dgm:t>
        <a:bodyPr/>
        <a:lstStyle/>
        <a:p>
          <a:endParaRPr lang="es-AR"/>
        </a:p>
      </dgm:t>
    </dgm:pt>
    <dgm:pt modelId="{DED6F8D5-BDB7-4C47-89C3-58CE4DF31454}">
      <dgm:prSet phldrT="[Texto]"/>
      <dgm:spPr/>
      <dgm:t>
        <a:bodyPr/>
        <a:lstStyle/>
        <a:p>
          <a:r>
            <a:rPr lang="es-ES" dirty="0" smtClean="0"/>
            <a:t>El juego y las reglas</a:t>
          </a:r>
          <a:endParaRPr lang="es-AR" dirty="0"/>
        </a:p>
      </dgm:t>
    </dgm:pt>
    <dgm:pt modelId="{2342813C-BE54-4A2E-A721-3160DDE02D0E}" type="parTrans" cxnId="{BB756F9D-483C-45D4-8620-694B9D94152A}">
      <dgm:prSet/>
      <dgm:spPr/>
      <dgm:t>
        <a:bodyPr/>
        <a:lstStyle/>
        <a:p>
          <a:endParaRPr lang="es-AR"/>
        </a:p>
      </dgm:t>
    </dgm:pt>
    <dgm:pt modelId="{5696607E-2BCA-49E7-B9BB-D353102B13E9}" type="sibTrans" cxnId="{BB756F9D-483C-45D4-8620-694B9D94152A}">
      <dgm:prSet/>
      <dgm:spPr/>
      <dgm:t>
        <a:bodyPr/>
        <a:lstStyle/>
        <a:p>
          <a:endParaRPr lang="es-AR"/>
        </a:p>
      </dgm:t>
    </dgm:pt>
    <dgm:pt modelId="{9D8775AB-6220-478A-A298-08574B567190}">
      <dgm:prSet phldrT="[Texto]"/>
      <dgm:spPr/>
      <dgm:t>
        <a:bodyPr/>
        <a:lstStyle/>
        <a:p>
          <a:r>
            <a:rPr lang="es-ES" dirty="0" smtClean="0"/>
            <a:t>La relación con los otros en los juegos y tareas</a:t>
          </a:r>
          <a:endParaRPr lang="es-AR" dirty="0"/>
        </a:p>
      </dgm:t>
    </dgm:pt>
    <dgm:pt modelId="{A5654B5B-FAEB-4A44-B3D2-F9F4F4691F06}" type="parTrans" cxnId="{3807429A-316B-41EA-BB2C-730F004E05D6}">
      <dgm:prSet/>
      <dgm:spPr/>
      <dgm:t>
        <a:bodyPr/>
        <a:lstStyle/>
        <a:p>
          <a:endParaRPr lang="es-AR"/>
        </a:p>
      </dgm:t>
    </dgm:pt>
    <dgm:pt modelId="{F5FA7900-E142-4A66-8652-E28015DE9F43}" type="sibTrans" cxnId="{3807429A-316B-41EA-BB2C-730F004E05D6}">
      <dgm:prSet/>
      <dgm:spPr/>
      <dgm:t>
        <a:bodyPr/>
        <a:lstStyle/>
        <a:p>
          <a:endParaRPr lang="es-AR"/>
        </a:p>
      </dgm:t>
    </dgm:pt>
    <dgm:pt modelId="{D6F9AB44-AF76-4704-9A0B-7F3CCA58569A}">
      <dgm:prSet phldrT="[Texto]"/>
      <dgm:spPr/>
      <dgm:t>
        <a:bodyPr/>
        <a:lstStyle/>
        <a:p>
          <a:r>
            <a:rPr lang="es-ES" dirty="0" smtClean="0"/>
            <a:t>Las habilidades motoras</a:t>
          </a:r>
          <a:endParaRPr lang="es-AR" dirty="0"/>
        </a:p>
      </dgm:t>
    </dgm:pt>
    <dgm:pt modelId="{DBB6D7E9-9526-4F5E-AFA8-793F963D1557}" type="parTrans" cxnId="{8EF8CE1E-CF26-423C-A77E-917A8AA5612F}">
      <dgm:prSet/>
      <dgm:spPr/>
    </dgm:pt>
    <dgm:pt modelId="{EF084006-0270-42C1-9EB8-4608673EB786}" type="sibTrans" cxnId="{8EF8CE1E-CF26-423C-A77E-917A8AA5612F}">
      <dgm:prSet/>
      <dgm:spPr/>
    </dgm:pt>
    <dgm:pt modelId="{1C706671-DAB4-493D-81C5-6E0A060D68E3}">
      <dgm:prSet phldrT="[Texto]"/>
      <dgm:spPr/>
      <dgm:t>
        <a:bodyPr/>
        <a:lstStyle/>
        <a:p>
          <a:r>
            <a:rPr lang="es-ES" dirty="0" smtClean="0"/>
            <a:t>El cuidado de la salud</a:t>
          </a:r>
          <a:endParaRPr lang="es-AR" dirty="0"/>
        </a:p>
      </dgm:t>
    </dgm:pt>
    <dgm:pt modelId="{9C6917C5-F1FB-4988-9952-BD391BF486B6}" type="parTrans" cxnId="{5552D0B0-F623-4719-83C1-0460D73EB730}">
      <dgm:prSet/>
      <dgm:spPr/>
    </dgm:pt>
    <dgm:pt modelId="{3B84AF57-B5C3-4520-A176-8469E0F36F34}" type="sibTrans" cxnId="{5552D0B0-F623-4719-83C1-0460D73EB730}">
      <dgm:prSet/>
      <dgm:spPr/>
    </dgm:pt>
    <dgm:pt modelId="{3E9E3165-AB58-4EE7-9A89-64248C525428}">
      <dgm:prSet phldrT="[Texto]"/>
      <dgm:spPr/>
      <dgm:t>
        <a:bodyPr/>
        <a:lstStyle/>
        <a:p>
          <a:r>
            <a:rPr lang="es-ES" dirty="0" smtClean="0"/>
            <a:t>Conocimiento y cuidado del  ambiente</a:t>
          </a:r>
          <a:endParaRPr lang="es-AR" dirty="0"/>
        </a:p>
      </dgm:t>
    </dgm:pt>
    <dgm:pt modelId="{CFEB066A-8862-4AEE-B963-F8A2F2558261}" type="parTrans" cxnId="{4824BBDB-7290-405A-AAD7-BA557C304422}">
      <dgm:prSet/>
      <dgm:spPr/>
    </dgm:pt>
    <dgm:pt modelId="{88D19880-08A3-46CD-B228-C44E541D33F2}" type="sibTrans" cxnId="{4824BBDB-7290-405A-AAD7-BA557C304422}">
      <dgm:prSet/>
      <dgm:spPr/>
    </dgm:pt>
    <dgm:pt modelId="{2A5F20BF-9B81-449B-B3A0-20FB615CCAE1}" type="pres">
      <dgm:prSet presAssocID="{23ADE6E4-2954-45A3-AAD4-46D46ABB8B5E}" presName="Name0" presStyleCnt="0">
        <dgm:presLayoutVars>
          <dgm:dir/>
          <dgm:animLvl val="lvl"/>
          <dgm:resizeHandles val="exact"/>
        </dgm:presLayoutVars>
      </dgm:prSet>
      <dgm:spPr/>
    </dgm:pt>
    <dgm:pt modelId="{DE386099-F2EC-450E-97B2-017DA31801A8}" type="pres">
      <dgm:prSet presAssocID="{F5D16E65-F95C-4886-9392-6B274F3DE5C5}" presName="linNode" presStyleCnt="0"/>
      <dgm:spPr/>
    </dgm:pt>
    <dgm:pt modelId="{045FB474-E799-4BAC-AD11-90D87CFB2BE3}" type="pres">
      <dgm:prSet presAssocID="{F5D16E65-F95C-4886-9392-6B274F3DE5C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D5A4406-8194-4A74-B461-B962F40E0712}" type="pres">
      <dgm:prSet presAssocID="{F5D16E65-F95C-4886-9392-6B274F3DE5C5}" presName="descendantText" presStyleLbl="alignAccFollowNode1" presStyleIdx="0" presStyleCnt="3">
        <dgm:presLayoutVars>
          <dgm:bulletEnabled val="1"/>
        </dgm:presLayoutVars>
      </dgm:prSet>
      <dgm:spPr/>
    </dgm:pt>
    <dgm:pt modelId="{3796695C-FDB0-43A5-BBF3-846A0BFA7211}" type="pres">
      <dgm:prSet presAssocID="{AE9941F9-7C0C-407E-9B85-0E39FF8DDA8F}" presName="sp" presStyleCnt="0"/>
      <dgm:spPr/>
    </dgm:pt>
    <dgm:pt modelId="{0295A39F-3029-4A52-A113-F38D3A0A4804}" type="pres">
      <dgm:prSet presAssocID="{876E4F1D-2D12-4881-8A6B-2DF46FD1ADC8}" presName="linNode" presStyleCnt="0"/>
      <dgm:spPr/>
    </dgm:pt>
    <dgm:pt modelId="{108CE798-CABE-4DAD-B3C1-CE25E509D44C}" type="pres">
      <dgm:prSet presAssocID="{876E4F1D-2D12-4881-8A6B-2DF46FD1ADC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C962A12-BFB2-458E-B212-88748DA369A9}" type="pres">
      <dgm:prSet presAssocID="{876E4F1D-2D12-4881-8A6B-2DF46FD1ADC8}" presName="descendantText" presStyleLbl="alignAccFollowNode1" presStyleIdx="1" presStyleCnt="3">
        <dgm:presLayoutVars>
          <dgm:bulletEnabled val="1"/>
        </dgm:presLayoutVars>
      </dgm:prSet>
      <dgm:spPr/>
    </dgm:pt>
    <dgm:pt modelId="{726A603E-F28E-4D72-B14B-FD0F9E69328D}" type="pres">
      <dgm:prSet presAssocID="{31FB332B-2E60-4EEB-A3C8-1BD1C2B9FAF4}" presName="sp" presStyleCnt="0"/>
      <dgm:spPr/>
    </dgm:pt>
    <dgm:pt modelId="{CDB2A89C-407F-49F9-B73E-AE48FF8E7F47}" type="pres">
      <dgm:prSet presAssocID="{4C7C0661-942F-4E50-BAAC-35BA1CBF536E}" presName="linNode" presStyleCnt="0"/>
      <dgm:spPr/>
    </dgm:pt>
    <dgm:pt modelId="{C1AE17FB-F163-49AE-B5F1-7F2E3526B7B2}" type="pres">
      <dgm:prSet presAssocID="{4C7C0661-942F-4E50-BAAC-35BA1CBF536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F2A497A-F3F4-4EA2-B994-28BD4769AAA0}" type="pres">
      <dgm:prSet presAssocID="{4C7C0661-942F-4E50-BAAC-35BA1CBF536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CF2D4542-5A0A-42E9-BCB5-70D4B61D0348}" srcId="{23ADE6E4-2954-45A3-AAD4-46D46ABB8B5E}" destId="{4C7C0661-942F-4E50-BAAC-35BA1CBF536E}" srcOrd="2" destOrd="0" parTransId="{715BCB2E-EE4E-45D3-8D95-9353C4BB7C7F}" sibTransId="{425A86E4-3C47-4E93-869B-0C484DDABABD}"/>
    <dgm:cxn modelId="{2D29D7C7-1248-4C8C-8825-3D338A711AA7}" type="presOf" srcId="{4C7C0661-942F-4E50-BAAC-35BA1CBF536E}" destId="{C1AE17FB-F163-49AE-B5F1-7F2E3526B7B2}" srcOrd="0" destOrd="0" presId="urn:microsoft.com/office/officeart/2005/8/layout/vList5"/>
    <dgm:cxn modelId="{7715EFEA-FF50-4E9D-868F-1583625CEA04}" srcId="{876E4F1D-2D12-4881-8A6B-2DF46FD1ADC8}" destId="{4EE627E3-F6D1-42E9-B26A-E77E1C680270}" srcOrd="0" destOrd="0" parTransId="{EE90D1B4-B780-4FF8-A421-27A2FF3C650D}" sibTransId="{67A75F92-3058-40D5-922F-98C42680D935}"/>
    <dgm:cxn modelId="{1D513DD2-B1BA-4A3E-98DF-E081920E0D55}" type="presOf" srcId="{9D8775AB-6220-478A-A298-08574B567190}" destId="{0F2A497A-F3F4-4EA2-B994-28BD4769AAA0}" srcOrd="0" destOrd="1" presId="urn:microsoft.com/office/officeart/2005/8/layout/vList5"/>
    <dgm:cxn modelId="{2D3214A7-E91E-47BD-A09A-E7ADE5D6D7FC}" type="presOf" srcId="{4EE627E3-F6D1-42E9-B26A-E77E1C680270}" destId="{0C962A12-BFB2-458E-B212-88748DA369A9}" srcOrd="0" destOrd="0" presId="urn:microsoft.com/office/officeart/2005/8/layout/vList5"/>
    <dgm:cxn modelId="{5552D0B0-F623-4719-83C1-0460D73EB730}" srcId="{F5D16E65-F95C-4886-9392-6B274F3DE5C5}" destId="{1C706671-DAB4-493D-81C5-6E0A060D68E3}" srcOrd="3" destOrd="0" parTransId="{9C6917C5-F1FB-4988-9952-BD391BF486B6}" sibTransId="{3B84AF57-B5C3-4520-A176-8469E0F36F34}"/>
    <dgm:cxn modelId="{8A4B0BEC-E4F2-46BA-B9A4-753945C8CA46}" type="presOf" srcId="{E9BD0010-D87A-4E25-BDD8-614B76C1E109}" destId="{0C962A12-BFB2-458E-B212-88748DA369A9}" srcOrd="0" destOrd="1" presId="urn:microsoft.com/office/officeart/2005/8/layout/vList5"/>
    <dgm:cxn modelId="{80D16336-367F-42F7-A0A9-B958805A10C8}" type="presOf" srcId="{3E9E3165-AB58-4EE7-9A89-64248C525428}" destId="{0C962A12-BFB2-458E-B212-88748DA369A9}" srcOrd="0" destOrd="2" presId="urn:microsoft.com/office/officeart/2005/8/layout/vList5"/>
    <dgm:cxn modelId="{06D095AB-31AE-439F-99FF-9C945AA38DB1}" type="presOf" srcId="{B38E4900-8A51-4C7D-84B3-3DC813C2937B}" destId="{3D5A4406-8194-4A74-B461-B962F40E0712}" srcOrd="0" destOrd="1" presId="urn:microsoft.com/office/officeart/2005/8/layout/vList5"/>
    <dgm:cxn modelId="{4824BBDB-7290-405A-AAD7-BA557C304422}" srcId="{876E4F1D-2D12-4881-8A6B-2DF46FD1ADC8}" destId="{3E9E3165-AB58-4EE7-9A89-64248C525428}" srcOrd="2" destOrd="0" parTransId="{CFEB066A-8862-4AEE-B963-F8A2F2558261}" sibTransId="{88D19880-08A3-46CD-B228-C44E541D33F2}"/>
    <dgm:cxn modelId="{FD625F4B-079F-494C-ABD6-79F4ACDA050E}" type="presOf" srcId="{D6F9AB44-AF76-4704-9A0B-7F3CCA58569A}" destId="{3D5A4406-8194-4A74-B461-B962F40E0712}" srcOrd="0" destOrd="2" presId="urn:microsoft.com/office/officeart/2005/8/layout/vList5"/>
    <dgm:cxn modelId="{CB5DF985-9BB6-4DA3-A58C-3F274B5D6610}" srcId="{876E4F1D-2D12-4881-8A6B-2DF46FD1ADC8}" destId="{E9BD0010-D87A-4E25-BDD8-614B76C1E109}" srcOrd="1" destOrd="0" parTransId="{38A2E95D-1C84-4A98-B3D8-33185B0C4CD8}" sibTransId="{AFAD7453-AC27-43F4-ADEE-437279A3AD01}"/>
    <dgm:cxn modelId="{1BD3CCB9-1052-4776-8EF6-FD2BFFA91347}" srcId="{23ADE6E4-2954-45A3-AAD4-46D46ABB8B5E}" destId="{F5D16E65-F95C-4886-9392-6B274F3DE5C5}" srcOrd="0" destOrd="0" parTransId="{6BA6F20C-1ED0-4AB0-A9EC-E9532C17EB3A}" sibTransId="{AE9941F9-7C0C-407E-9B85-0E39FF8DDA8F}"/>
    <dgm:cxn modelId="{58D89B7D-A488-4C5C-9E91-9A0509A84A48}" type="presOf" srcId="{1C706671-DAB4-493D-81C5-6E0A060D68E3}" destId="{3D5A4406-8194-4A74-B461-B962F40E0712}" srcOrd="0" destOrd="3" presId="urn:microsoft.com/office/officeart/2005/8/layout/vList5"/>
    <dgm:cxn modelId="{56C16303-6FED-4E34-859F-4E8AF599FFB9}" type="presOf" srcId="{876E4F1D-2D12-4881-8A6B-2DF46FD1ADC8}" destId="{108CE798-CABE-4DAD-B3C1-CE25E509D44C}" srcOrd="0" destOrd="0" presId="urn:microsoft.com/office/officeart/2005/8/layout/vList5"/>
    <dgm:cxn modelId="{F97C2A33-C9BD-42E4-A570-1C8CCC2C5D23}" srcId="{F5D16E65-F95C-4886-9392-6B274F3DE5C5}" destId="{B38E4900-8A51-4C7D-84B3-3DC813C2937B}" srcOrd="1" destOrd="0" parTransId="{FBAA632D-E806-491A-BF40-1AD1183C7B28}" sibTransId="{EF32590D-98AA-45B9-99F5-9E24DDE872AA}"/>
    <dgm:cxn modelId="{C93BC294-8783-41BA-BA88-9526205B02D8}" srcId="{F5D16E65-F95C-4886-9392-6B274F3DE5C5}" destId="{3E3BC5A1-8947-424D-9BFD-E0F31A4E2D83}" srcOrd="0" destOrd="0" parTransId="{DDE4EBFF-0008-43B9-BA38-0E367D1CDFB9}" sibTransId="{AD88672A-6887-4417-BAE2-10481463B4B3}"/>
    <dgm:cxn modelId="{D4B04E5F-691D-4D4E-A6B6-ED78E9D1A743}" type="presOf" srcId="{3E3BC5A1-8947-424D-9BFD-E0F31A4E2D83}" destId="{3D5A4406-8194-4A74-B461-B962F40E0712}" srcOrd="0" destOrd="0" presId="urn:microsoft.com/office/officeart/2005/8/layout/vList5"/>
    <dgm:cxn modelId="{BB756F9D-483C-45D4-8620-694B9D94152A}" srcId="{4C7C0661-942F-4E50-BAAC-35BA1CBF536E}" destId="{DED6F8D5-BDB7-4C47-89C3-58CE4DF31454}" srcOrd="0" destOrd="0" parTransId="{2342813C-BE54-4A2E-A721-3160DDE02D0E}" sibTransId="{5696607E-2BCA-49E7-B9BB-D353102B13E9}"/>
    <dgm:cxn modelId="{B0947DE7-A377-40F0-97C6-A9CE3954F8C2}" type="presOf" srcId="{DED6F8D5-BDB7-4C47-89C3-58CE4DF31454}" destId="{0F2A497A-F3F4-4EA2-B994-28BD4769AAA0}" srcOrd="0" destOrd="0" presId="urn:microsoft.com/office/officeart/2005/8/layout/vList5"/>
    <dgm:cxn modelId="{9307FD2E-C6D5-4049-A7BA-6585CD43FB03}" type="presOf" srcId="{F5D16E65-F95C-4886-9392-6B274F3DE5C5}" destId="{045FB474-E799-4BAC-AD11-90D87CFB2BE3}" srcOrd="0" destOrd="0" presId="urn:microsoft.com/office/officeart/2005/8/layout/vList5"/>
    <dgm:cxn modelId="{3807429A-316B-41EA-BB2C-730F004E05D6}" srcId="{4C7C0661-942F-4E50-BAAC-35BA1CBF536E}" destId="{9D8775AB-6220-478A-A298-08574B567190}" srcOrd="1" destOrd="0" parTransId="{A5654B5B-FAEB-4A44-B3D2-F9F4F4691F06}" sibTransId="{F5FA7900-E142-4A66-8652-E28015DE9F43}"/>
    <dgm:cxn modelId="{8EF8CE1E-CF26-423C-A77E-917A8AA5612F}" srcId="{F5D16E65-F95C-4886-9392-6B274F3DE5C5}" destId="{D6F9AB44-AF76-4704-9A0B-7F3CCA58569A}" srcOrd="2" destOrd="0" parTransId="{DBB6D7E9-9526-4F5E-AFA8-793F963D1557}" sibTransId="{EF084006-0270-42C1-9EB8-4608673EB786}"/>
    <dgm:cxn modelId="{80397F8D-FF52-4F3C-8BDE-A0DF5E7D18C8}" type="presOf" srcId="{23ADE6E4-2954-45A3-AAD4-46D46ABB8B5E}" destId="{2A5F20BF-9B81-449B-B3A0-20FB615CCAE1}" srcOrd="0" destOrd="0" presId="urn:microsoft.com/office/officeart/2005/8/layout/vList5"/>
    <dgm:cxn modelId="{71624809-4907-479E-94AB-935AB9E66734}" srcId="{23ADE6E4-2954-45A3-AAD4-46D46ABB8B5E}" destId="{876E4F1D-2D12-4881-8A6B-2DF46FD1ADC8}" srcOrd="1" destOrd="0" parTransId="{55F8C37E-2D87-4355-81EA-DB364A009944}" sibTransId="{31FB332B-2E60-4EEB-A3C8-1BD1C2B9FAF4}"/>
    <dgm:cxn modelId="{65E4D8A7-8BDF-4D57-B194-83646A68400F}" type="presParOf" srcId="{2A5F20BF-9B81-449B-B3A0-20FB615CCAE1}" destId="{DE386099-F2EC-450E-97B2-017DA31801A8}" srcOrd="0" destOrd="0" presId="urn:microsoft.com/office/officeart/2005/8/layout/vList5"/>
    <dgm:cxn modelId="{007C6D7D-E537-4E64-8573-DC7B49DC563D}" type="presParOf" srcId="{DE386099-F2EC-450E-97B2-017DA31801A8}" destId="{045FB474-E799-4BAC-AD11-90D87CFB2BE3}" srcOrd="0" destOrd="0" presId="urn:microsoft.com/office/officeart/2005/8/layout/vList5"/>
    <dgm:cxn modelId="{533C10B7-186E-4CB9-80BC-E39B783FB417}" type="presParOf" srcId="{DE386099-F2EC-450E-97B2-017DA31801A8}" destId="{3D5A4406-8194-4A74-B461-B962F40E0712}" srcOrd="1" destOrd="0" presId="urn:microsoft.com/office/officeart/2005/8/layout/vList5"/>
    <dgm:cxn modelId="{03765BEB-6E02-4060-8094-893E252124FA}" type="presParOf" srcId="{2A5F20BF-9B81-449B-B3A0-20FB615CCAE1}" destId="{3796695C-FDB0-43A5-BBF3-846A0BFA7211}" srcOrd="1" destOrd="0" presId="urn:microsoft.com/office/officeart/2005/8/layout/vList5"/>
    <dgm:cxn modelId="{424634D5-232B-40BF-B69C-243EFBDDF62E}" type="presParOf" srcId="{2A5F20BF-9B81-449B-B3A0-20FB615CCAE1}" destId="{0295A39F-3029-4A52-A113-F38D3A0A4804}" srcOrd="2" destOrd="0" presId="urn:microsoft.com/office/officeart/2005/8/layout/vList5"/>
    <dgm:cxn modelId="{823CF2CC-149D-4E9C-BC1C-2C16336000F2}" type="presParOf" srcId="{0295A39F-3029-4A52-A113-F38D3A0A4804}" destId="{108CE798-CABE-4DAD-B3C1-CE25E509D44C}" srcOrd="0" destOrd="0" presId="urn:microsoft.com/office/officeart/2005/8/layout/vList5"/>
    <dgm:cxn modelId="{3F50484C-52B6-43F6-ACE5-F8312E121A2C}" type="presParOf" srcId="{0295A39F-3029-4A52-A113-F38D3A0A4804}" destId="{0C962A12-BFB2-458E-B212-88748DA369A9}" srcOrd="1" destOrd="0" presId="urn:microsoft.com/office/officeart/2005/8/layout/vList5"/>
    <dgm:cxn modelId="{CF329841-4A79-42BD-A5B9-266BAF9109DA}" type="presParOf" srcId="{2A5F20BF-9B81-449B-B3A0-20FB615CCAE1}" destId="{726A603E-F28E-4D72-B14B-FD0F9E69328D}" srcOrd="3" destOrd="0" presId="urn:microsoft.com/office/officeart/2005/8/layout/vList5"/>
    <dgm:cxn modelId="{6DFC2258-C0C5-4CD7-9930-09710330CDE3}" type="presParOf" srcId="{2A5F20BF-9B81-449B-B3A0-20FB615CCAE1}" destId="{CDB2A89C-407F-49F9-B73E-AE48FF8E7F47}" srcOrd="4" destOrd="0" presId="urn:microsoft.com/office/officeart/2005/8/layout/vList5"/>
    <dgm:cxn modelId="{F235C6B2-0766-416A-9B8B-7A7E5A0C17C9}" type="presParOf" srcId="{CDB2A89C-407F-49F9-B73E-AE48FF8E7F47}" destId="{C1AE17FB-F163-49AE-B5F1-7F2E3526B7B2}" srcOrd="0" destOrd="0" presId="urn:microsoft.com/office/officeart/2005/8/layout/vList5"/>
    <dgm:cxn modelId="{BA8DBBCE-DC04-4FD8-B7C2-3A1B716AC8B1}" type="presParOf" srcId="{CDB2A89C-407F-49F9-B73E-AE48FF8E7F47}" destId="{0F2A497A-F3F4-4EA2-B994-28BD4769AAA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DAE02-8685-41B5-B597-E730F5F1001C}">
      <dsp:nvSpPr>
        <dsp:cNvPr id="0" name=""/>
        <dsp:cNvSpPr/>
      </dsp:nvSpPr>
      <dsp:spPr>
        <a:xfrm>
          <a:off x="2809565" y="1400943"/>
          <a:ext cx="2385357" cy="17701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accent5">
                  <a:lumMod val="50000"/>
                </a:schemeClr>
              </a:solidFill>
            </a:rPr>
            <a:t>Cuerpo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accent5">
                  <a:lumMod val="50000"/>
                </a:schemeClr>
              </a:solidFill>
            </a:rPr>
            <a:t> y Movimiento</a:t>
          </a:r>
          <a:endParaRPr lang="es-AR" sz="2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158892" y="1660170"/>
        <a:ext cx="1686703" cy="1251658"/>
      </dsp:txXfrm>
    </dsp:sp>
    <dsp:sp modelId="{889B4400-B868-4F13-8E80-A7D70CEBFE93}">
      <dsp:nvSpPr>
        <dsp:cNvPr id="0" name=""/>
        <dsp:cNvSpPr/>
      </dsp:nvSpPr>
      <dsp:spPr>
        <a:xfrm rot="16200000">
          <a:off x="3940546" y="1325489"/>
          <a:ext cx="123396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123396" y="13756"/>
              </a:lnTo>
            </a:path>
          </a:pathLst>
        </a:cu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3999159" y="1336160"/>
        <a:ext cx="6169" cy="6169"/>
      </dsp:txXfrm>
    </dsp:sp>
    <dsp:sp modelId="{5B52B879-3276-4386-A319-BCD0DFC68B84}">
      <dsp:nvSpPr>
        <dsp:cNvPr id="0" name=""/>
        <dsp:cNvSpPr/>
      </dsp:nvSpPr>
      <dsp:spPr>
        <a:xfrm>
          <a:off x="2737557" y="19660"/>
          <a:ext cx="2529373" cy="12578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1"/>
              </a:solidFill>
            </a:rPr>
            <a:t>Pautas significativas en la identidad</a:t>
          </a:r>
          <a:endParaRPr lang="es-AR" sz="1800" kern="1200" dirty="0">
            <a:solidFill>
              <a:schemeClr val="bg1"/>
            </a:solidFill>
          </a:endParaRPr>
        </a:p>
      </dsp:txBody>
      <dsp:txXfrm>
        <a:off x="3107975" y="203873"/>
        <a:ext cx="1788537" cy="889461"/>
      </dsp:txXfrm>
    </dsp:sp>
    <dsp:sp modelId="{8314A010-EABA-40E3-88D0-3BEBE046D804}">
      <dsp:nvSpPr>
        <dsp:cNvPr id="0" name=""/>
        <dsp:cNvSpPr/>
      </dsp:nvSpPr>
      <dsp:spPr>
        <a:xfrm rot="94797">
          <a:off x="5194065" y="2307591"/>
          <a:ext cx="179442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179442" y="13756"/>
              </a:lnTo>
            </a:path>
          </a:pathLst>
        </a:cu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5279301" y="2316861"/>
        <a:ext cx="8972" cy="8972"/>
      </dsp:txXfrm>
    </dsp:sp>
    <dsp:sp modelId="{47F9D77A-D487-4757-A27B-EDAA0591A74C}">
      <dsp:nvSpPr>
        <dsp:cNvPr id="0" name=""/>
        <dsp:cNvSpPr/>
      </dsp:nvSpPr>
      <dsp:spPr>
        <a:xfrm>
          <a:off x="5373092" y="1009836"/>
          <a:ext cx="2444126" cy="26953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1"/>
              </a:solidFill>
            </a:rPr>
            <a:t>Por estos, las personas se comunican se expresan se relacionan</a:t>
          </a:r>
          <a:endParaRPr lang="es-AR" sz="2000" kern="1200" dirty="0">
            <a:solidFill>
              <a:schemeClr val="bg1"/>
            </a:solidFill>
          </a:endParaRPr>
        </a:p>
      </dsp:txBody>
      <dsp:txXfrm>
        <a:off x="5731026" y="1404563"/>
        <a:ext cx="1728258" cy="1905910"/>
      </dsp:txXfrm>
    </dsp:sp>
    <dsp:sp modelId="{975B5CA3-0A9A-41BE-85D8-8B4477B5A9FB}">
      <dsp:nvSpPr>
        <dsp:cNvPr id="0" name=""/>
        <dsp:cNvSpPr/>
      </dsp:nvSpPr>
      <dsp:spPr>
        <a:xfrm rot="5400000">
          <a:off x="3940546" y="3218997"/>
          <a:ext cx="123396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123396" y="13756"/>
              </a:lnTo>
            </a:path>
          </a:pathLst>
        </a:cu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>
        <a:off x="3999159" y="3229669"/>
        <a:ext cx="6169" cy="6169"/>
      </dsp:txXfrm>
    </dsp:sp>
    <dsp:sp modelId="{2FA3C718-CA2B-4914-A589-6DF3798035A4}">
      <dsp:nvSpPr>
        <dsp:cNvPr id="0" name=""/>
        <dsp:cNvSpPr/>
      </dsp:nvSpPr>
      <dsp:spPr>
        <a:xfrm>
          <a:off x="2644782" y="3294452"/>
          <a:ext cx="2714924" cy="12578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1"/>
              </a:solidFill>
            </a:rPr>
            <a:t>Son componentes esenciales en adquirir el saber </a:t>
          </a:r>
          <a:endParaRPr lang="es-AR" sz="1800" kern="1200" dirty="0">
            <a:solidFill>
              <a:schemeClr val="bg1"/>
            </a:solidFill>
          </a:endParaRPr>
        </a:p>
      </dsp:txBody>
      <dsp:txXfrm>
        <a:off x="3042373" y="3478665"/>
        <a:ext cx="1919742" cy="889461"/>
      </dsp:txXfrm>
    </dsp:sp>
    <dsp:sp modelId="{DAEB343A-E8A8-4085-A5EA-92C9690A88C3}">
      <dsp:nvSpPr>
        <dsp:cNvPr id="0" name=""/>
        <dsp:cNvSpPr/>
      </dsp:nvSpPr>
      <dsp:spPr>
        <a:xfrm rot="10759473">
          <a:off x="2292208" y="2289353"/>
          <a:ext cx="517524" cy="27512"/>
        </a:xfrm>
        <a:custGeom>
          <a:avLst/>
          <a:gdLst/>
          <a:ahLst/>
          <a:cxnLst/>
          <a:rect l="0" t="0" r="0" b="0"/>
          <a:pathLst>
            <a:path>
              <a:moveTo>
                <a:pt x="0" y="13756"/>
              </a:moveTo>
              <a:lnTo>
                <a:pt x="517524" y="13756"/>
              </a:lnTo>
            </a:path>
          </a:pathLst>
        </a:custGeom>
        <a:noFill/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500" kern="1200"/>
        </a:p>
      </dsp:txBody>
      <dsp:txXfrm rot="10800000">
        <a:off x="2538033" y="2290171"/>
        <a:ext cx="25876" cy="25876"/>
      </dsp:txXfrm>
    </dsp:sp>
    <dsp:sp modelId="{FE05767A-B34C-4E42-848A-7C2E50F99D36}">
      <dsp:nvSpPr>
        <dsp:cNvPr id="0" name=""/>
        <dsp:cNvSpPr/>
      </dsp:nvSpPr>
      <dsp:spPr>
        <a:xfrm>
          <a:off x="298373" y="1146649"/>
          <a:ext cx="1993903" cy="234252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bg1"/>
              </a:solidFill>
            </a:rPr>
            <a:t>Aprenden a hacer y a Ser</a:t>
          </a:r>
          <a:endParaRPr lang="es-AR" sz="2800" kern="1200" dirty="0">
            <a:solidFill>
              <a:schemeClr val="bg1"/>
            </a:solidFill>
          </a:endParaRPr>
        </a:p>
      </dsp:txBody>
      <dsp:txXfrm>
        <a:off x="590373" y="1489704"/>
        <a:ext cx="1409903" cy="1656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22603-C092-44B6-AED3-8B0AEE71AB54}">
      <dsp:nvSpPr>
        <dsp:cNvPr id="0" name=""/>
        <dsp:cNvSpPr/>
      </dsp:nvSpPr>
      <dsp:spPr>
        <a:xfrm>
          <a:off x="0" y="4398889"/>
          <a:ext cx="7499350" cy="14438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solidFill>
                <a:schemeClr val="accent5">
                  <a:lumMod val="50000"/>
                </a:schemeClr>
              </a:solidFill>
            </a:rPr>
            <a:t>Mayor autonomía </a:t>
          </a:r>
          <a:endParaRPr lang="es-AR" sz="3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4398889"/>
        <a:ext cx="7499350" cy="779659"/>
      </dsp:txXfrm>
    </dsp:sp>
    <dsp:sp modelId="{5FAAD24A-A1EE-4EDC-8D1E-69C29E784E83}">
      <dsp:nvSpPr>
        <dsp:cNvPr id="0" name=""/>
        <dsp:cNvSpPr/>
      </dsp:nvSpPr>
      <dsp:spPr>
        <a:xfrm>
          <a:off x="0" y="5149672"/>
          <a:ext cx="3749674" cy="6641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El Nivel Inicial las desarrolla</a:t>
          </a:r>
          <a:endParaRPr lang="es-AR" sz="2400" kern="1200" dirty="0"/>
        </a:p>
      </dsp:txBody>
      <dsp:txXfrm>
        <a:off x="0" y="5149672"/>
        <a:ext cx="3749674" cy="664154"/>
      </dsp:txXfrm>
    </dsp:sp>
    <dsp:sp modelId="{E0D378AE-E02E-4AB7-B634-6E5A6A3F9ECD}">
      <dsp:nvSpPr>
        <dsp:cNvPr id="0" name=""/>
        <dsp:cNvSpPr/>
      </dsp:nvSpPr>
      <dsp:spPr>
        <a:xfrm>
          <a:off x="3749675" y="5149672"/>
          <a:ext cx="3749674" cy="6641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Y orienta</a:t>
          </a:r>
          <a:endParaRPr lang="es-AR" sz="2800" kern="1200" dirty="0"/>
        </a:p>
      </dsp:txBody>
      <dsp:txXfrm>
        <a:off x="3749675" y="5149672"/>
        <a:ext cx="3749674" cy="664154"/>
      </dsp:txXfrm>
    </dsp:sp>
    <dsp:sp modelId="{8A709489-0A17-45AD-AD76-3B032562A026}">
      <dsp:nvSpPr>
        <dsp:cNvPr id="0" name=""/>
        <dsp:cNvSpPr/>
      </dsp:nvSpPr>
      <dsp:spPr>
        <a:xfrm rot="10800000">
          <a:off x="0" y="2199961"/>
          <a:ext cx="7499350" cy="222058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accent5">
                  <a:lumMod val="50000"/>
                </a:schemeClr>
              </a:solidFill>
            </a:rPr>
            <a:t>Adquisiciones </a:t>
          </a:r>
          <a:r>
            <a:rPr lang="es-ES" sz="2400" kern="1200" dirty="0" smtClean="0">
              <a:solidFill>
                <a:schemeClr val="accent5">
                  <a:lumMod val="50000"/>
                </a:schemeClr>
              </a:solidFill>
            </a:rPr>
            <a:t>de </a:t>
          </a:r>
          <a:r>
            <a:rPr lang="es-ES" sz="2400" kern="1200" dirty="0" smtClean="0">
              <a:solidFill>
                <a:schemeClr val="accent5">
                  <a:lumMod val="50000"/>
                </a:schemeClr>
              </a:solidFill>
            </a:rPr>
            <a:t>aspecto madurativo </a:t>
          </a:r>
          <a:r>
            <a:rPr lang="es-ES" sz="2400" kern="1200" dirty="0" smtClean="0">
              <a:solidFill>
                <a:schemeClr val="accent5">
                  <a:lumMod val="50000"/>
                </a:schemeClr>
              </a:solidFill>
            </a:rPr>
            <a:t>de sus experiencias</a:t>
          </a:r>
          <a:endParaRPr lang="es-AR" sz="2400" kern="1200" dirty="0">
            <a:solidFill>
              <a:schemeClr val="accent5">
                <a:lumMod val="50000"/>
              </a:schemeClr>
            </a:solidFill>
          </a:endParaRPr>
        </a:p>
      </dsp:txBody>
      <dsp:txXfrm rot="-10800000">
        <a:off x="0" y="2199961"/>
        <a:ext cx="7499350" cy="779425"/>
      </dsp:txXfrm>
    </dsp:sp>
    <dsp:sp modelId="{4CBE094F-9F0B-4B59-907D-F121C5E12AAC}">
      <dsp:nvSpPr>
        <dsp:cNvPr id="0" name=""/>
        <dsp:cNvSpPr/>
      </dsp:nvSpPr>
      <dsp:spPr>
        <a:xfrm>
          <a:off x="0" y="2979386"/>
          <a:ext cx="3749674" cy="6639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Permite el desarrollo sucesivo de aprendizajes</a:t>
          </a:r>
          <a:endParaRPr lang="es-AR" sz="2200" kern="1200" dirty="0"/>
        </a:p>
      </dsp:txBody>
      <dsp:txXfrm>
        <a:off x="0" y="2979386"/>
        <a:ext cx="3749674" cy="663955"/>
      </dsp:txXfrm>
    </dsp:sp>
    <dsp:sp modelId="{204D28DA-C0F0-4B20-AB30-8869DF2BF8CA}">
      <dsp:nvSpPr>
        <dsp:cNvPr id="0" name=""/>
        <dsp:cNvSpPr/>
      </dsp:nvSpPr>
      <dsp:spPr>
        <a:xfrm>
          <a:off x="3749675" y="2979386"/>
          <a:ext cx="3749674" cy="6639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Permite acceder a diversos espacios, tiempos y objetos</a:t>
          </a:r>
          <a:endParaRPr lang="es-AR" sz="2200" kern="1200" dirty="0"/>
        </a:p>
      </dsp:txBody>
      <dsp:txXfrm>
        <a:off x="3749675" y="2979386"/>
        <a:ext cx="3749674" cy="663955"/>
      </dsp:txXfrm>
    </dsp:sp>
    <dsp:sp modelId="{15E9B7F3-353F-4386-83A8-993DECACEC6C}">
      <dsp:nvSpPr>
        <dsp:cNvPr id="0" name=""/>
        <dsp:cNvSpPr/>
      </dsp:nvSpPr>
      <dsp:spPr>
        <a:xfrm rot="10800000">
          <a:off x="0" y="1032"/>
          <a:ext cx="7499350" cy="222058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Los niños adquieren progresivamente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accent5">
                  <a:lumMod val="50000"/>
                </a:schemeClr>
              </a:solidFill>
            </a:rPr>
            <a:t>HABILIDADES MOTORAS BASICAS</a:t>
          </a:r>
          <a:endParaRPr lang="es-AR" sz="2800" kern="1200" dirty="0">
            <a:solidFill>
              <a:schemeClr val="accent5">
                <a:lumMod val="50000"/>
              </a:schemeClr>
            </a:solidFill>
          </a:endParaRPr>
        </a:p>
      </dsp:txBody>
      <dsp:txXfrm rot="-10800000">
        <a:off x="0" y="1032"/>
        <a:ext cx="7499350" cy="779425"/>
      </dsp:txXfrm>
    </dsp:sp>
    <dsp:sp modelId="{D3F3B875-F6D4-417A-B058-4415464C0E92}">
      <dsp:nvSpPr>
        <dsp:cNvPr id="0" name=""/>
        <dsp:cNvSpPr/>
      </dsp:nvSpPr>
      <dsp:spPr>
        <a:xfrm>
          <a:off x="0" y="780458"/>
          <a:ext cx="3749674" cy="6639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Caminar, correr	</a:t>
          </a:r>
          <a:endParaRPr lang="es-AR" sz="2200" kern="1200" dirty="0"/>
        </a:p>
      </dsp:txBody>
      <dsp:txXfrm>
        <a:off x="0" y="780458"/>
        <a:ext cx="3749674" cy="663955"/>
      </dsp:txXfrm>
    </dsp:sp>
    <dsp:sp modelId="{9E3B0D26-AC97-4521-BFAA-2A4A34E5726A}">
      <dsp:nvSpPr>
        <dsp:cNvPr id="0" name=""/>
        <dsp:cNvSpPr/>
      </dsp:nvSpPr>
      <dsp:spPr>
        <a:xfrm>
          <a:off x="3749675" y="780458"/>
          <a:ext cx="3749674" cy="6639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Saltar, Balancearse</a:t>
          </a:r>
          <a:endParaRPr lang="es-AR" sz="2200" kern="1200" dirty="0"/>
        </a:p>
      </dsp:txBody>
      <dsp:txXfrm>
        <a:off x="3749675" y="780458"/>
        <a:ext cx="3749674" cy="6639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D0378-8A48-4BFF-BA87-FB4A16B04F23}">
      <dsp:nvSpPr>
        <dsp:cNvPr id="0" name=""/>
        <dsp:cNvSpPr/>
      </dsp:nvSpPr>
      <dsp:spPr>
        <a:xfrm>
          <a:off x="5887505" y="2495326"/>
          <a:ext cx="91440" cy="4648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8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50514-7364-4F7B-93EF-C0B9A96BA101}">
      <dsp:nvSpPr>
        <dsp:cNvPr id="0" name=""/>
        <dsp:cNvSpPr/>
      </dsp:nvSpPr>
      <dsp:spPr>
        <a:xfrm>
          <a:off x="4034618" y="1015495"/>
          <a:ext cx="1898607" cy="464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789"/>
              </a:lnTo>
              <a:lnTo>
                <a:pt x="1898607" y="316789"/>
              </a:lnTo>
              <a:lnTo>
                <a:pt x="1898607" y="4648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D1A98-15E3-45DE-BB58-68F2451C4D37}">
      <dsp:nvSpPr>
        <dsp:cNvPr id="0" name=""/>
        <dsp:cNvSpPr/>
      </dsp:nvSpPr>
      <dsp:spPr>
        <a:xfrm>
          <a:off x="2136011" y="2495326"/>
          <a:ext cx="976786" cy="464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789"/>
              </a:lnTo>
              <a:lnTo>
                <a:pt x="976786" y="316789"/>
              </a:lnTo>
              <a:lnTo>
                <a:pt x="976786" y="4648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9AE331-AB97-4B06-9585-398ED027D301}">
      <dsp:nvSpPr>
        <dsp:cNvPr id="0" name=""/>
        <dsp:cNvSpPr/>
      </dsp:nvSpPr>
      <dsp:spPr>
        <a:xfrm>
          <a:off x="1159225" y="2495326"/>
          <a:ext cx="976786" cy="464861"/>
        </a:xfrm>
        <a:custGeom>
          <a:avLst/>
          <a:gdLst/>
          <a:ahLst/>
          <a:cxnLst/>
          <a:rect l="0" t="0" r="0" b="0"/>
          <a:pathLst>
            <a:path>
              <a:moveTo>
                <a:pt x="976786" y="0"/>
              </a:moveTo>
              <a:lnTo>
                <a:pt x="976786" y="316789"/>
              </a:lnTo>
              <a:lnTo>
                <a:pt x="0" y="316789"/>
              </a:lnTo>
              <a:lnTo>
                <a:pt x="0" y="4648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B260B-9E73-44C3-BE01-519B2933BE65}">
      <dsp:nvSpPr>
        <dsp:cNvPr id="0" name=""/>
        <dsp:cNvSpPr/>
      </dsp:nvSpPr>
      <dsp:spPr>
        <a:xfrm>
          <a:off x="2136011" y="1015495"/>
          <a:ext cx="1898607" cy="464861"/>
        </a:xfrm>
        <a:custGeom>
          <a:avLst/>
          <a:gdLst/>
          <a:ahLst/>
          <a:cxnLst/>
          <a:rect l="0" t="0" r="0" b="0"/>
          <a:pathLst>
            <a:path>
              <a:moveTo>
                <a:pt x="1898607" y="0"/>
              </a:moveTo>
              <a:lnTo>
                <a:pt x="1898607" y="316789"/>
              </a:lnTo>
              <a:lnTo>
                <a:pt x="0" y="316789"/>
              </a:lnTo>
              <a:lnTo>
                <a:pt x="0" y="4648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6664D-FE88-4D83-98EF-ECD14CEEAEB9}">
      <dsp:nvSpPr>
        <dsp:cNvPr id="0" name=""/>
        <dsp:cNvSpPr/>
      </dsp:nvSpPr>
      <dsp:spPr>
        <a:xfrm>
          <a:off x="2126155" y="525"/>
          <a:ext cx="3816924" cy="10149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CE54E-1E75-4B51-8914-0BA7580E7E92}">
      <dsp:nvSpPr>
        <dsp:cNvPr id="0" name=""/>
        <dsp:cNvSpPr/>
      </dsp:nvSpPr>
      <dsp:spPr>
        <a:xfrm>
          <a:off x="2303753" y="169243"/>
          <a:ext cx="3816924" cy="1014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Garfield" pitchFamily="2" charset="0"/>
            </a:rPr>
            <a:t>EDUCACION FISICA</a:t>
          </a:r>
          <a:endParaRPr lang="es-AR" sz="1600" kern="1200" dirty="0">
            <a:latin typeface="Garfield" pitchFamily="2" charset="0"/>
          </a:endParaRPr>
        </a:p>
      </dsp:txBody>
      <dsp:txXfrm>
        <a:off x="2333480" y="198970"/>
        <a:ext cx="3757470" cy="955515"/>
      </dsp:txXfrm>
    </dsp:sp>
    <dsp:sp modelId="{8931A28B-8C14-456F-AD66-B68445852084}">
      <dsp:nvSpPr>
        <dsp:cNvPr id="0" name=""/>
        <dsp:cNvSpPr/>
      </dsp:nvSpPr>
      <dsp:spPr>
        <a:xfrm>
          <a:off x="1336822" y="1480356"/>
          <a:ext cx="1598377" cy="10149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42AD3-CC13-4171-93D4-60088A1ED1A0}">
      <dsp:nvSpPr>
        <dsp:cNvPr id="0" name=""/>
        <dsp:cNvSpPr/>
      </dsp:nvSpPr>
      <dsp:spPr>
        <a:xfrm>
          <a:off x="1514420" y="1649074"/>
          <a:ext cx="1598377" cy="1014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Arial Black" pitchFamily="34" charset="0"/>
            </a:rPr>
            <a:t>PROPORCIONA</a:t>
          </a:r>
          <a:r>
            <a:rPr lang="es-ES" sz="1300" kern="1200" dirty="0" smtClean="0"/>
            <a:t>: EXPERIENCIAS REFERIDAS A:</a:t>
          </a:r>
          <a:endParaRPr lang="es-AR" sz="1300" kern="1200" dirty="0"/>
        </a:p>
      </dsp:txBody>
      <dsp:txXfrm>
        <a:off x="1544147" y="1678801"/>
        <a:ext cx="1538923" cy="955515"/>
      </dsp:txXfrm>
    </dsp:sp>
    <dsp:sp modelId="{5FD5195C-4110-4104-A3FE-1908BC784E09}">
      <dsp:nvSpPr>
        <dsp:cNvPr id="0" name=""/>
        <dsp:cNvSpPr/>
      </dsp:nvSpPr>
      <dsp:spPr>
        <a:xfrm>
          <a:off x="360036" y="2960187"/>
          <a:ext cx="1598377" cy="10149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C023A-ECEF-4DA1-B92E-9BA49EB96315}">
      <dsp:nvSpPr>
        <dsp:cNvPr id="0" name=""/>
        <dsp:cNvSpPr/>
      </dsp:nvSpPr>
      <dsp:spPr>
        <a:xfrm>
          <a:off x="537634" y="3128905"/>
          <a:ext cx="1598377" cy="1014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Arial Black" pitchFamily="34" charset="0"/>
            </a:rPr>
            <a:t>LO CORPORAL</a:t>
          </a:r>
          <a:endParaRPr lang="es-ES" sz="1300" kern="1200" dirty="0" smtClean="0">
            <a:latin typeface="Arial Black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Arial Black" pitchFamily="34" charset="0"/>
            </a:rPr>
            <a:t>MOTRIZ</a:t>
          </a:r>
          <a:endParaRPr lang="es-AR" sz="1300" kern="1200" dirty="0">
            <a:latin typeface="Arial Black" pitchFamily="34" charset="0"/>
          </a:endParaRPr>
        </a:p>
      </dsp:txBody>
      <dsp:txXfrm>
        <a:off x="567361" y="3158632"/>
        <a:ext cx="1538923" cy="955515"/>
      </dsp:txXfrm>
    </dsp:sp>
    <dsp:sp modelId="{46C426DC-CC03-4FC1-AC79-681D1EB76CBA}">
      <dsp:nvSpPr>
        <dsp:cNvPr id="0" name=""/>
        <dsp:cNvSpPr/>
      </dsp:nvSpPr>
      <dsp:spPr>
        <a:xfrm>
          <a:off x="2313608" y="2960187"/>
          <a:ext cx="1598377" cy="10149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264B9-5DD9-47B0-91DE-496D81F685D8}">
      <dsp:nvSpPr>
        <dsp:cNvPr id="0" name=""/>
        <dsp:cNvSpPr/>
      </dsp:nvSpPr>
      <dsp:spPr>
        <a:xfrm>
          <a:off x="2491206" y="3128905"/>
          <a:ext cx="1598377" cy="1014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Arial Black" pitchFamily="34" charset="0"/>
            </a:rPr>
            <a:t>LO LUDICO</a:t>
          </a:r>
          <a:endParaRPr lang="es-AR" sz="1300" kern="1200" dirty="0">
            <a:latin typeface="Arial Black" pitchFamily="34" charset="0"/>
          </a:endParaRPr>
        </a:p>
      </dsp:txBody>
      <dsp:txXfrm>
        <a:off x="2520933" y="3158632"/>
        <a:ext cx="1538923" cy="955515"/>
      </dsp:txXfrm>
    </dsp:sp>
    <dsp:sp modelId="{B788973D-7B57-4EA7-BB91-F02445DC9DEA}">
      <dsp:nvSpPr>
        <dsp:cNvPr id="0" name=""/>
        <dsp:cNvSpPr/>
      </dsp:nvSpPr>
      <dsp:spPr>
        <a:xfrm>
          <a:off x="5134036" y="1480356"/>
          <a:ext cx="1598377" cy="10149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6C781-3FD3-4231-9AE5-B833D822BC4C}">
      <dsp:nvSpPr>
        <dsp:cNvPr id="0" name=""/>
        <dsp:cNvSpPr/>
      </dsp:nvSpPr>
      <dsp:spPr>
        <a:xfrm>
          <a:off x="5311634" y="1649074"/>
          <a:ext cx="1598377" cy="1014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 Black" pitchFamily="34" charset="0"/>
            </a:rPr>
            <a:t>SE OCUPA DE:</a:t>
          </a:r>
          <a:endParaRPr lang="es-AR" sz="1800" kern="1200" dirty="0">
            <a:latin typeface="Arial Black" pitchFamily="34" charset="0"/>
          </a:endParaRPr>
        </a:p>
      </dsp:txBody>
      <dsp:txXfrm>
        <a:off x="5341361" y="1678801"/>
        <a:ext cx="1538923" cy="955515"/>
      </dsp:txXfrm>
    </dsp:sp>
    <dsp:sp modelId="{FCD615AA-0419-4194-9C36-B6BC1419EB1C}">
      <dsp:nvSpPr>
        <dsp:cNvPr id="0" name=""/>
        <dsp:cNvSpPr/>
      </dsp:nvSpPr>
      <dsp:spPr>
        <a:xfrm>
          <a:off x="4267180" y="2960187"/>
          <a:ext cx="3332088" cy="2487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A0455-534E-41ED-85BB-B29A356C5B33}">
      <dsp:nvSpPr>
        <dsp:cNvPr id="0" name=""/>
        <dsp:cNvSpPr/>
      </dsp:nvSpPr>
      <dsp:spPr>
        <a:xfrm>
          <a:off x="4444778" y="3128905"/>
          <a:ext cx="3332088" cy="2487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Desarrollo integral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Formación motriz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Gusto por la actividad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Placer por jugar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Conocer el cuerpo y sus movimientos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Conocer sensaciones </a:t>
          </a:r>
          <a:r>
            <a:rPr lang="es-ES" sz="1600" kern="1200" dirty="0" err="1" smtClean="0"/>
            <a:t>exteroceptivas</a:t>
          </a:r>
          <a:r>
            <a:rPr lang="es-ES" sz="1600" kern="1200" dirty="0" smtClean="0"/>
            <a:t> e interoceptivas</a:t>
          </a:r>
          <a:endParaRPr lang="es-AR" sz="1600" kern="1200" dirty="0"/>
        </a:p>
      </dsp:txBody>
      <dsp:txXfrm>
        <a:off x="4517625" y="3201752"/>
        <a:ext cx="3186394" cy="23414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4CD27-320C-4371-911A-672A1839279D}">
      <dsp:nvSpPr>
        <dsp:cNvPr id="0" name=""/>
        <dsp:cNvSpPr/>
      </dsp:nvSpPr>
      <dsp:spPr>
        <a:xfrm rot="5400000">
          <a:off x="4803921" y="-1883707"/>
          <a:ext cx="962620" cy="497433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Comunicación afectiva  diferenciada con los otros niños y adultos</a:t>
          </a:r>
          <a:endParaRPr lang="es-A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Incorporación progresiva al ritmo del jardín</a:t>
          </a:r>
          <a:endParaRPr lang="es-AR" sz="12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solidFill>
                <a:schemeClr val="bg1"/>
              </a:solidFill>
            </a:rPr>
            <a:t>Autonomía relativa en diferentes actividades</a:t>
          </a:r>
          <a:endParaRPr lang="es-AR" sz="12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solidFill>
                <a:schemeClr val="bg1"/>
              </a:solidFill>
            </a:rPr>
            <a:t>Progresiva discriminación corporal</a:t>
          </a:r>
          <a:endParaRPr lang="es-AR" sz="1200" kern="1200" dirty="0">
            <a:solidFill>
              <a:schemeClr val="bg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1100" kern="1200" dirty="0">
            <a:solidFill>
              <a:schemeClr val="bg1"/>
            </a:solidFill>
          </a:endParaRPr>
        </a:p>
      </dsp:txBody>
      <dsp:txXfrm rot="-5400000">
        <a:off x="2798064" y="169141"/>
        <a:ext cx="4927345" cy="868638"/>
      </dsp:txXfrm>
    </dsp:sp>
    <dsp:sp modelId="{7FA2251F-0B22-466B-A653-73989BD95C86}">
      <dsp:nvSpPr>
        <dsp:cNvPr id="0" name=""/>
        <dsp:cNvSpPr/>
      </dsp:nvSpPr>
      <dsp:spPr>
        <a:xfrm>
          <a:off x="0" y="1823"/>
          <a:ext cx="2798064" cy="120327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1"/>
              </a:solidFill>
            </a:rPr>
            <a:t>EXPERIENCIAS PARA LA CONSTRUCCION DE LA IDENT E INTERACCION CON LOS OTROS</a:t>
          </a:r>
          <a:endParaRPr lang="es-AR" sz="1800" kern="1200" dirty="0">
            <a:solidFill>
              <a:schemeClr val="bg1"/>
            </a:solidFill>
          </a:endParaRPr>
        </a:p>
      </dsp:txBody>
      <dsp:txXfrm>
        <a:off x="58739" y="60562"/>
        <a:ext cx="2680586" cy="1085797"/>
      </dsp:txXfrm>
    </dsp:sp>
    <dsp:sp modelId="{6CB07247-E394-46AE-90B0-B0921E47478B}">
      <dsp:nvSpPr>
        <dsp:cNvPr id="0" name=""/>
        <dsp:cNvSpPr/>
      </dsp:nvSpPr>
      <dsp:spPr>
        <a:xfrm rot="5400000">
          <a:off x="4803921" y="-620268"/>
          <a:ext cx="962620" cy="4974336"/>
        </a:xfrm>
        <a:prstGeom prst="round2SameRect">
          <a:avLst/>
        </a:prstGeom>
        <a:solidFill>
          <a:schemeClr val="accent4">
            <a:tint val="40000"/>
            <a:alpha val="90000"/>
            <a:hueOff val="-4662747"/>
            <a:satOff val="21971"/>
            <a:lumOff val="726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4662747"/>
              <a:satOff val="21971"/>
              <a:lumOff val="726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Expresión gestual</a:t>
          </a:r>
          <a:endParaRPr lang="es-A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La comunicación verbal: expresión de necesidades y sensaciones</a:t>
          </a:r>
          <a:endParaRPr lang="es-A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Comunicación sonora y musical</a:t>
          </a:r>
          <a:endParaRPr lang="es-A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1200" kern="1200" dirty="0"/>
        </a:p>
      </dsp:txBody>
      <dsp:txXfrm rot="-5400000">
        <a:off x="2798064" y="1432580"/>
        <a:ext cx="4927345" cy="868638"/>
      </dsp:txXfrm>
    </dsp:sp>
    <dsp:sp modelId="{49755EA0-904C-4BBA-9368-3B4C525EE16B}">
      <dsp:nvSpPr>
        <dsp:cNvPr id="0" name=""/>
        <dsp:cNvSpPr/>
      </dsp:nvSpPr>
      <dsp:spPr>
        <a:xfrm>
          <a:off x="0" y="1265262"/>
          <a:ext cx="2798064" cy="1203275"/>
        </a:xfrm>
        <a:prstGeom prst="roundRect">
          <a:avLst/>
        </a:prstGeom>
        <a:gradFill rotWithShape="0">
          <a:gsLst>
            <a:gs pos="0">
              <a:schemeClr val="accent4">
                <a:hueOff val="-4332843"/>
                <a:satOff val="32950"/>
                <a:lumOff val="-2745"/>
                <a:alphaOff val="0"/>
                <a:shade val="63000"/>
              </a:schemeClr>
            </a:gs>
            <a:gs pos="30000">
              <a:schemeClr val="accent4">
                <a:hueOff val="-4332843"/>
                <a:satOff val="32950"/>
                <a:lumOff val="-2745"/>
                <a:alphaOff val="0"/>
                <a:shade val="90000"/>
                <a:satMod val="110000"/>
              </a:schemeClr>
            </a:gs>
            <a:gs pos="45000">
              <a:schemeClr val="accent4">
                <a:hueOff val="-4332843"/>
                <a:satOff val="32950"/>
                <a:lumOff val="-2745"/>
                <a:alphaOff val="0"/>
                <a:shade val="100000"/>
                <a:satMod val="118000"/>
              </a:schemeClr>
            </a:gs>
            <a:gs pos="55000">
              <a:schemeClr val="accent4">
                <a:hueOff val="-4332843"/>
                <a:satOff val="32950"/>
                <a:lumOff val="-2745"/>
                <a:alphaOff val="0"/>
                <a:shade val="100000"/>
                <a:satMod val="118000"/>
              </a:schemeClr>
            </a:gs>
            <a:gs pos="73000">
              <a:schemeClr val="accent4">
                <a:hueOff val="-4332843"/>
                <a:satOff val="32950"/>
                <a:lumOff val="-2745"/>
                <a:alphaOff val="0"/>
                <a:shade val="90000"/>
                <a:satMod val="110000"/>
              </a:schemeClr>
            </a:gs>
            <a:gs pos="100000">
              <a:schemeClr val="accent4">
                <a:hueOff val="-4332843"/>
                <a:satOff val="32950"/>
                <a:lumOff val="-2745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1"/>
              </a:solidFill>
            </a:rPr>
            <a:t>EXPERIENCIAS PARA LA EXPRESION Y LA COMUNICACION</a:t>
          </a:r>
          <a:endParaRPr lang="es-AR" sz="1800" kern="1200" dirty="0">
            <a:solidFill>
              <a:schemeClr val="bg1"/>
            </a:solidFill>
          </a:endParaRPr>
        </a:p>
      </dsp:txBody>
      <dsp:txXfrm>
        <a:off x="58739" y="1324001"/>
        <a:ext cx="2680586" cy="1085797"/>
      </dsp:txXfrm>
    </dsp:sp>
    <dsp:sp modelId="{606F1595-B925-405B-9D72-CDA6BB3FE449}">
      <dsp:nvSpPr>
        <dsp:cNvPr id="0" name=""/>
        <dsp:cNvSpPr/>
      </dsp:nvSpPr>
      <dsp:spPr>
        <a:xfrm rot="5400000">
          <a:off x="4803921" y="643171"/>
          <a:ext cx="962620" cy="4974336"/>
        </a:xfrm>
        <a:prstGeom prst="round2SameRect">
          <a:avLst/>
        </a:prstGeom>
        <a:solidFill>
          <a:schemeClr val="accent4">
            <a:tint val="40000"/>
            <a:alpha val="90000"/>
            <a:hueOff val="-9325494"/>
            <a:satOff val="43943"/>
            <a:lumOff val="1452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9325494"/>
              <a:satOff val="43943"/>
              <a:lumOff val="1452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Paulatino control postural</a:t>
          </a:r>
          <a:endParaRPr lang="es-A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Manipulación intencional de objetos</a:t>
          </a:r>
          <a:endParaRPr lang="es-A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Conocimiento del espacio de acción</a:t>
          </a:r>
          <a:endParaRPr lang="es-A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Reconocimiento paulatino de secuencias temporales  y causales de acción </a:t>
          </a:r>
          <a:endParaRPr lang="es-AR" sz="1200" kern="1200" dirty="0"/>
        </a:p>
      </dsp:txBody>
      <dsp:txXfrm rot="-5400000">
        <a:off x="2798064" y="2696020"/>
        <a:ext cx="4927345" cy="868638"/>
      </dsp:txXfrm>
    </dsp:sp>
    <dsp:sp modelId="{23183ED3-A60C-4E8E-897F-4DB518A01A09}">
      <dsp:nvSpPr>
        <dsp:cNvPr id="0" name=""/>
        <dsp:cNvSpPr/>
      </dsp:nvSpPr>
      <dsp:spPr>
        <a:xfrm>
          <a:off x="0" y="2528701"/>
          <a:ext cx="2798064" cy="1203275"/>
        </a:xfrm>
        <a:prstGeom prst="roundRect">
          <a:avLst/>
        </a:prstGeom>
        <a:gradFill rotWithShape="0">
          <a:gsLst>
            <a:gs pos="0">
              <a:schemeClr val="accent4">
                <a:hueOff val="-8665686"/>
                <a:satOff val="65899"/>
                <a:lumOff val="-5491"/>
                <a:alphaOff val="0"/>
                <a:shade val="63000"/>
              </a:schemeClr>
            </a:gs>
            <a:gs pos="30000">
              <a:schemeClr val="accent4">
                <a:hueOff val="-8665686"/>
                <a:satOff val="65899"/>
                <a:lumOff val="-5491"/>
                <a:alphaOff val="0"/>
                <a:shade val="90000"/>
                <a:satMod val="110000"/>
              </a:schemeClr>
            </a:gs>
            <a:gs pos="45000">
              <a:schemeClr val="accent4">
                <a:hueOff val="-8665686"/>
                <a:satOff val="65899"/>
                <a:lumOff val="-5491"/>
                <a:alphaOff val="0"/>
                <a:shade val="100000"/>
                <a:satMod val="118000"/>
              </a:schemeClr>
            </a:gs>
            <a:gs pos="55000">
              <a:schemeClr val="accent4">
                <a:hueOff val="-8665686"/>
                <a:satOff val="65899"/>
                <a:lumOff val="-5491"/>
                <a:alphaOff val="0"/>
                <a:shade val="100000"/>
                <a:satMod val="118000"/>
              </a:schemeClr>
            </a:gs>
            <a:gs pos="73000">
              <a:schemeClr val="accent4">
                <a:hueOff val="-8665686"/>
                <a:satOff val="65899"/>
                <a:lumOff val="-5491"/>
                <a:alphaOff val="0"/>
                <a:shade val="90000"/>
                <a:satMod val="110000"/>
              </a:schemeClr>
            </a:gs>
            <a:gs pos="100000">
              <a:schemeClr val="accent4">
                <a:hueOff val="-8665686"/>
                <a:satOff val="65899"/>
                <a:lumOff val="-5491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1"/>
              </a:solidFill>
            </a:rPr>
            <a:t>EXPERIENCIAS PARA LA EXPLORACION DEL ENTORNO</a:t>
          </a:r>
          <a:endParaRPr lang="es-AR" sz="1800" kern="1200" dirty="0">
            <a:solidFill>
              <a:schemeClr val="bg1"/>
            </a:solidFill>
          </a:endParaRPr>
        </a:p>
      </dsp:txBody>
      <dsp:txXfrm>
        <a:off x="58739" y="2587440"/>
        <a:ext cx="2680586" cy="10857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42954-EBCD-4DD0-B9AF-66468FAEB04E}">
      <dsp:nvSpPr>
        <dsp:cNvPr id="0" name=""/>
        <dsp:cNvSpPr/>
      </dsp:nvSpPr>
      <dsp:spPr>
        <a:xfrm rot="5400000">
          <a:off x="4707963" y="-1883707"/>
          <a:ext cx="1154537" cy="497433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Relación afectiva con los pares  y con adultos</a:t>
          </a:r>
          <a:endParaRPr lang="es-A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Discriminación corporal</a:t>
          </a:r>
          <a:endParaRPr lang="es-A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Cooperación de la realización de algunas tareas</a:t>
          </a:r>
          <a:endParaRPr lang="es-A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Iniciación en las practicas higiénicas</a:t>
          </a:r>
          <a:endParaRPr lang="es-A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Autonomía en la realización de actividades de rutina y lúdicas</a:t>
          </a:r>
          <a:endParaRPr lang="es-AR" sz="1300" kern="1200" dirty="0"/>
        </a:p>
      </dsp:txBody>
      <dsp:txXfrm rot="-5400000">
        <a:off x="2798064" y="82552"/>
        <a:ext cx="4917976" cy="1041817"/>
      </dsp:txXfrm>
    </dsp:sp>
    <dsp:sp modelId="{4D0FCE73-60A2-4F28-9384-D2F3CCA1B00B}">
      <dsp:nvSpPr>
        <dsp:cNvPr id="0" name=""/>
        <dsp:cNvSpPr/>
      </dsp:nvSpPr>
      <dsp:spPr>
        <a:xfrm>
          <a:off x="0" y="1823"/>
          <a:ext cx="2798064" cy="12032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bg1"/>
              </a:solidFill>
            </a:rPr>
            <a:t>EXPERIENCIAS PARA LA CONSTRUCCION DE LA IDENTIDAD Y LA INTERACCION CON LOS OTROS</a:t>
          </a:r>
          <a:endParaRPr lang="es-AR" sz="1600" kern="1200" dirty="0">
            <a:solidFill>
              <a:schemeClr val="bg1"/>
            </a:solidFill>
          </a:endParaRPr>
        </a:p>
      </dsp:txBody>
      <dsp:txXfrm>
        <a:off x="58739" y="60562"/>
        <a:ext cx="2680586" cy="1085797"/>
      </dsp:txXfrm>
    </dsp:sp>
    <dsp:sp modelId="{8FE14D91-FE5A-4EB1-AAED-59F58400331C}">
      <dsp:nvSpPr>
        <dsp:cNvPr id="0" name=""/>
        <dsp:cNvSpPr/>
      </dsp:nvSpPr>
      <dsp:spPr>
        <a:xfrm rot="5400000">
          <a:off x="4803921" y="-620268"/>
          <a:ext cx="962620" cy="497433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La comunicación verbal y </a:t>
          </a:r>
          <a:r>
            <a:rPr lang="es-ES" sz="1300" kern="1200" dirty="0" err="1" smtClean="0"/>
            <a:t>expresion</a:t>
          </a:r>
          <a:r>
            <a:rPr lang="es-ES" sz="1300" kern="1200" dirty="0" smtClean="0"/>
            <a:t> verbal </a:t>
          </a:r>
          <a:endParaRPr lang="es-A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err="1" smtClean="0"/>
            <a:t>Expresion</a:t>
          </a:r>
          <a:r>
            <a:rPr lang="es-ES" sz="1300" kern="1200" dirty="0" smtClean="0"/>
            <a:t> y comunicación no verbal</a:t>
          </a:r>
          <a:endParaRPr lang="es-A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Comunicación sonora y musical</a:t>
          </a:r>
          <a:endParaRPr lang="es-AR" sz="1300" kern="1200" dirty="0"/>
        </a:p>
      </dsp:txBody>
      <dsp:txXfrm rot="-5400000">
        <a:off x="2798064" y="1432580"/>
        <a:ext cx="4927345" cy="868638"/>
      </dsp:txXfrm>
    </dsp:sp>
    <dsp:sp modelId="{23177335-9BF6-4F90-8703-DF1091BDA5F8}">
      <dsp:nvSpPr>
        <dsp:cNvPr id="0" name=""/>
        <dsp:cNvSpPr/>
      </dsp:nvSpPr>
      <dsp:spPr>
        <a:xfrm>
          <a:off x="0" y="1265262"/>
          <a:ext cx="2798064" cy="120327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bg1"/>
              </a:solidFill>
            </a:rPr>
            <a:t>EXPERIENCIAS PARA LA EXPRESION Y LA COMUNICACION</a:t>
          </a:r>
          <a:endParaRPr lang="es-AR" sz="2100" kern="1200" dirty="0">
            <a:solidFill>
              <a:schemeClr val="bg1"/>
            </a:solidFill>
          </a:endParaRPr>
        </a:p>
      </dsp:txBody>
      <dsp:txXfrm>
        <a:off x="58739" y="1324001"/>
        <a:ext cx="2680586" cy="1085797"/>
      </dsp:txXfrm>
    </dsp:sp>
    <dsp:sp modelId="{8B3D74F6-20F1-4E15-B0E9-A63852C1E5A7}">
      <dsp:nvSpPr>
        <dsp:cNvPr id="0" name=""/>
        <dsp:cNvSpPr/>
      </dsp:nvSpPr>
      <dsp:spPr>
        <a:xfrm rot="5400000">
          <a:off x="4803921" y="643171"/>
          <a:ext cx="962620" cy="497433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Control y equilibrio postural</a:t>
          </a:r>
          <a:endParaRPr lang="es-A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err="1" smtClean="0"/>
            <a:t>Diferenciacion</a:t>
          </a:r>
          <a:r>
            <a:rPr lang="es-ES" sz="1300" kern="1200" dirty="0" smtClean="0"/>
            <a:t> y </a:t>
          </a:r>
          <a:r>
            <a:rPr lang="es-ES" sz="1300" kern="1200" dirty="0" err="1" smtClean="0"/>
            <a:t>coordinacion</a:t>
          </a:r>
          <a:r>
            <a:rPr lang="es-ES" sz="1300" kern="1200" dirty="0" smtClean="0"/>
            <a:t> manual</a:t>
          </a:r>
          <a:endParaRPr lang="es-A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err="1" smtClean="0"/>
            <a:t>Estructuracion</a:t>
          </a:r>
          <a:r>
            <a:rPr lang="es-ES" sz="1300" kern="1200" dirty="0" smtClean="0"/>
            <a:t> y espacio de </a:t>
          </a:r>
          <a:r>
            <a:rPr lang="es-ES" sz="1300" kern="1200" dirty="0" err="1" smtClean="0"/>
            <a:t>accion</a:t>
          </a:r>
          <a:endParaRPr lang="es-A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Organización de secuencias temporales y causales de la </a:t>
          </a:r>
          <a:r>
            <a:rPr lang="es-ES" sz="1300" kern="1200" dirty="0" err="1" smtClean="0"/>
            <a:t>accion</a:t>
          </a:r>
          <a:endParaRPr lang="es-AR" sz="1300" kern="1200" dirty="0"/>
        </a:p>
      </dsp:txBody>
      <dsp:txXfrm rot="-5400000">
        <a:off x="2798064" y="2696020"/>
        <a:ext cx="4927345" cy="868638"/>
      </dsp:txXfrm>
    </dsp:sp>
    <dsp:sp modelId="{35659AD5-B22B-4BEC-910F-AD4AF02E6BB4}">
      <dsp:nvSpPr>
        <dsp:cNvPr id="0" name=""/>
        <dsp:cNvSpPr/>
      </dsp:nvSpPr>
      <dsp:spPr>
        <a:xfrm>
          <a:off x="0" y="2528701"/>
          <a:ext cx="2798064" cy="120327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bg1"/>
              </a:solidFill>
            </a:rPr>
            <a:t>EXPERIENCIAS PARA LA EXPLORACION DEL ENTORNO</a:t>
          </a:r>
          <a:endParaRPr lang="es-AR" sz="2100" kern="1200" dirty="0">
            <a:solidFill>
              <a:schemeClr val="bg1"/>
            </a:solidFill>
          </a:endParaRPr>
        </a:p>
      </dsp:txBody>
      <dsp:txXfrm>
        <a:off x="58739" y="2587440"/>
        <a:ext cx="2680586" cy="10857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ED7EA-2212-45A2-989E-A8E09CD2B9E2}">
      <dsp:nvSpPr>
        <dsp:cNvPr id="0" name=""/>
        <dsp:cNvSpPr/>
      </dsp:nvSpPr>
      <dsp:spPr>
        <a:xfrm>
          <a:off x="459197" y="0"/>
          <a:ext cx="2093841" cy="1046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CONOCIMIENTO Y RELACION CON EL PROPIO CUERPO Y SU MOVIMIENTO</a:t>
          </a:r>
          <a:endParaRPr lang="es-AR" sz="1600" kern="1200" dirty="0"/>
        </a:p>
      </dsp:txBody>
      <dsp:txXfrm>
        <a:off x="489860" y="30663"/>
        <a:ext cx="2032515" cy="985594"/>
      </dsp:txXfrm>
    </dsp:sp>
    <dsp:sp modelId="{657BDB62-D0AA-44A7-9755-8711D8F2DCC3}">
      <dsp:nvSpPr>
        <dsp:cNvPr id="0" name=""/>
        <dsp:cNvSpPr/>
      </dsp:nvSpPr>
      <dsp:spPr>
        <a:xfrm>
          <a:off x="622861" y="1046920"/>
          <a:ext cx="91440" cy="678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8616"/>
              </a:lnTo>
              <a:lnTo>
                <a:pt x="94334" y="678616"/>
              </a:lnTo>
            </a:path>
          </a:pathLst>
        </a:custGeom>
        <a:noFill/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E4276-3C2E-4665-8E9E-73E516A36A1B}">
      <dsp:nvSpPr>
        <dsp:cNvPr id="0" name=""/>
        <dsp:cNvSpPr/>
      </dsp:nvSpPr>
      <dsp:spPr>
        <a:xfrm>
          <a:off x="717195" y="1202076"/>
          <a:ext cx="1675072" cy="1046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EL </a:t>
          </a:r>
          <a:r>
            <a:rPr lang="es-ES" sz="1600" kern="1200" dirty="0" smtClean="0"/>
            <a:t>CUERPO: COMO ES, COMO SE MUEVE</a:t>
          </a:r>
          <a:endParaRPr lang="es-AR" sz="1600" kern="1200" dirty="0"/>
        </a:p>
      </dsp:txBody>
      <dsp:txXfrm>
        <a:off x="747858" y="1232739"/>
        <a:ext cx="1613746" cy="985594"/>
      </dsp:txXfrm>
    </dsp:sp>
    <dsp:sp modelId="{879D032F-6DB9-4693-B3A4-190A3FDE3D3B}">
      <dsp:nvSpPr>
        <dsp:cNvPr id="0" name=""/>
        <dsp:cNvSpPr/>
      </dsp:nvSpPr>
      <dsp:spPr>
        <a:xfrm>
          <a:off x="668581" y="1046920"/>
          <a:ext cx="177746" cy="2097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7361"/>
              </a:lnTo>
              <a:lnTo>
                <a:pt x="177746" y="2097361"/>
              </a:lnTo>
            </a:path>
          </a:pathLst>
        </a:custGeom>
        <a:noFill/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2D46E-6B05-4074-97A3-3FD5F52A5C82}">
      <dsp:nvSpPr>
        <dsp:cNvPr id="0" name=""/>
        <dsp:cNvSpPr/>
      </dsp:nvSpPr>
      <dsp:spPr>
        <a:xfrm>
          <a:off x="846327" y="2620821"/>
          <a:ext cx="1675072" cy="1046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Las habilidades motoras </a:t>
          </a:r>
          <a:r>
            <a:rPr lang="es-ES" sz="1600" kern="1200" dirty="0" err="1" smtClean="0"/>
            <a:t>basicas</a:t>
          </a:r>
          <a:endParaRPr lang="es-AR" sz="1600" kern="1200" dirty="0"/>
        </a:p>
      </dsp:txBody>
      <dsp:txXfrm>
        <a:off x="876990" y="2651484"/>
        <a:ext cx="1613746" cy="985594"/>
      </dsp:txXfrm>
    </dsp:sp>
    <dsp:sp modelId="{FE391CED-409F-4589-B636-119CA87A72D0}">
      <dsp:nvSpPr>
        <dsp:cNvPr id="0" name=""/>
        <dsp:cNvSpPr/>
      </dsp:nvSpPr>
      <dsp:spPr>
        <a:xfrm>
          <a:off x="668581" y="1046920"/>
          <a:ext cx="177746" cy="3406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6011"/>
              </a:lnTo>
              <a:lnTo>
                <a:pt x="177746" y="3406011"/>
              </a:lnTo>
            </a:path>
          </a:pathLst>
        </a:custGeom>
        <a:noFill/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1BB45-A26F-49D9-B166-C0206EC46474}">
      <dsp:nvSpPr>
        <dsp:cNvPr id="0" name=""/>
        <dsp:cNvSpPr/>
      </dsp:nvSpPr>
      <dsp:spPr>
        <a:xfrm>
          <a:off x="846327" y="3929472"/>
          <a:ext cx="1675072" cy="1046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El cuidado de la salud</a:t>
          </a:r>
          <a:endParaRPr lang="es-AR" sz="1600" kern="1200" dirty="0"/>
        </a:p>
      </dsp:txBody>
      <dsp:txXfrm>
        <a:off x="876990" y="3960135"/>
        <a:ext cx="1613746" cy="985594"/>
      </dsp:txXfrm>
    </dsp:sp>
    <dsp:sp modelId="{4D741412-326F-44F5-898C-05E4E3579A50}">
      <dsp:nvSpPr>
        <dsp:cNvPr id="0" name=""/>
        <dsp:cNvSpPr/>
      </dsp:nvSpPr>
      <dsp:spPr>
        <a:xfrm>
          <a:off x="2910163" y="0"/>
          <a:ext cx="2093841" cy="1046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CUERPO Y MOVIMIENTO EN RELACION CON EL ESPACIO</a:t>
          </a:r>
          <a:endParaRPr lang="es-AR" sz="1600" kern="1200" dirty="0"/>
        </a:p>
      </dsp:txBody>
      <dsp:txXfrm>
        <a:off x="2940826" y="30663"/>
        <a:ext cx="2032515" cy="985594"/>
      </dsp:txXfrm>
    </dsp:sp>
    <dsp:sp modelId="{C6A8C0AC-2805-4015-8C57-2F37B8390BFC}">
      <dsp:nvSpPr>
        <dsp:cNvPr id="0" name=""/>
        <dsp:cNvSpPr/>
      </dsp:nvSpPr>
      <dsp:spPr>
        <a:xfrm>
          <a:off x="3119547" y="1046920"/>
          <a:ext cx="344080" cy="788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8710"/>
              </a:lnTo>
              <a:lnTo>
                <a:pt x="344080" y="788710"/>
              </a:lnTo>
            </a:path>
          </a:pathLst>
        </a:custGeom>
        <a:noFill/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4AADD-812E-4859-A41A-9E325553CE3B}">
      <dsp:nvSpPr>
        <dsp:cNvPr id="0" name=""/>
        <dsp:cNvSpPr/>
      </dsp:nvSpPr>
      <dsp:spPr>
        <a:xfrm>
          <a:off x="3463628" y="1312170"/>
          <a:ext cx="1675072" cy="1046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La orientación en el espacio</a:t>
          </a:r>
          <a:endParaRPr lang="es-AR" sz="1600" kern="1200" dirty="0"/>
        </a:p>
      </dsp:txBody>
      <dsp:txXfrm>
        <a:off x="3494291" y="1342833"/>
        <a:ext cx="1613746" cy="985594"/>
      </dsp:txXfrm>
    </dsp:sp>
    <dsp:sp modelId="{2A08C1EC-F020-4CBE-BB06-F03517453405}">
      <dsp:nvSpPr>
        <dsp:cNvPr id="0" name=""/>
        <dsp:cNvSpPr/>
      </dsp:nvSpPr>
      <dsp:spPr>
        <a:xfrm>
          <a:off x="3119547" y="1046920"/>
          <a:ext cx="344080" cy="2097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7361"/>
              </a:lnTo>
              <a:lnTo>
                <a:pt x="344080" y="2097361"/>
              </a:lnTo>
            </a:path>
          </a:pathLst>
        </a:custGeom>
        <a:noFill/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A2E6C-2080-4E6F-95A3-1A20568FE6F3}">
      <dsp:nvSpPr>
        <dsp:cNvPr id="0" name=""/>
        <dsp:cNvSpPr/>
      </dsp:nvSpPr>
      <dsp:spPr>
        <a:xfrm>
          <a:off x="3463628" y="2620821"/>
          <a:ext cx="1675072" cy="1046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Cuidado del ambiente</a:t>
          </a:r>
          <a:endParaRPr lang="es-AR" sz="1600" kern="1200" dirty="0"/>
        </a:p>
      </dsp:txBody>
      <dsp:txXfrm>
        <a:off x="3494291" y="2651484"/>
        <a:ext cx="1613746" cy="985594"/>
      </dsp:txXfrm>
    </dsp:sp>
    <dsp:sp modelId="{230067C0-C154-4FA8-A1F6-4F7F9BB886FD}">
      <dsp:nvSpPr>
        <dsp:cNvPr id="0" name=""/>
        <dsp:cNvSpPr/>
      </dsp:nvSpPr>
      <dsp:spPr>
        <a:xfrm>
          <a:off x="5490152" y="0"/>
          <a:ext cx="2093841" cy="10469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CUERPO Y MOVIMIENTO EN RELACION CON LOS OTROS-JUEGO</a:t>
          </a:r>
          <a:endParaRPr lang="es-AR" sz="1600" kern="1200" dirty="0"/>
        </a:p>
      </dsp:txBody>
      <dsp:txXfrm>
        <a:off x="5520815" y="30663"/>
        <a:ext cx="2032515" cy="985594"/>
      </dsp:txXfrm>
    </dsp:sp>
    <dsp:sp modelId="{747BA089-7AA7-4528-8D16-A9796ECF040F}">
      <dsp:nvSpPr>
        <dsp:cNvPr id="0" name=""/>
        <dsp:cNvSpPr/>
      </dsp:nvSpPr>
      <dsp:spPr>
        <a:xfrm>
          <a:off x="5699536" y="1046920"/>
          <a:ext cx="381393" cy="788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8710"/>
              </a:lnTo>
              <a:lnTo>
                <a:pt x="381393" y="788710"/>
              </a:lnTo>
            </a:path>
          </a:pathLst>
        </a:custGeom>
        <a:noFill/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30FE59-995E-476C-9E40-9AC9DBD1BDA8}">
      <dsp:nvSpPr>
        <dsp:cNvPr id="0" name=""/>
        <dsp:cNvSpPr/>
      </dsp:nvSpPr>
      <dsp:spPr>
        <a:xfrm>
          <a:off x="6080930" y="1312170"/>
          <a:ext cx="1675072" cy="1046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El juego y sus reglas</a:t>
          </a:r>
          <a:endParaRPr lang="es-AR" sz="1600" kern="1200" dirty="0"/>
        </a:p>
      </dsp:txBody>
      <dsp:txXfrm>
        <a:off x="6111593" y="1342833"/>
        <a:ext cx="1613746" cy="985594"/>
      </dsp:txXfrm>
    </dsp:sp>
    <dsp:sp modelId="{62156011-E1D0-40D5-B1AD-D286BAFC1855}">
      <dsp:nvSpPr>
        <dsp:cNvPr id="0" name=""/>
        <dsp:cNvSpPr/>
      </dsp:nvSpPr>
      <dsp:spPr>
        <a:xfrm>
          <a:off x="5699536" y="1046920"/>
          <a:ext cx="381393" cy="2097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7361"/>
              </a:lnTo>
              <a:lnTo>
                <a:pt x="381393" y="2097361"/>
              </a:lnTo>
            </a:path>
          </a:pathLst>
        </a:custGeom>
        <a:noFill/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C55D6-7A14-4555-B459-AF371B43A986}">
      <dsp:nvSpPr>
        <dsp:cNvPr id="0" name=""/>
        <dsp:cNvSpPr/>
      </dsp:nvSpPr>
      <dsp:spPr>
        <a:xfrm>
          <a:off x="6080930" y="2620821"/>
          <a:ext cx="1675072" cy="1046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La relación con los otros en juegos y tareas</a:t>
          </a:r>
          <a:endParaRPr lang="es-AR" sz="1600" kern="1200" dirty="0"/>
        </a:p>
      </dsp:txBody>
      <dsp:txXfrm>
        <a:off x="6111593" y="2651484"/>
        <a:ext cx="1613746" cy="9855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A4406-8194-4A74-B461-B962F40E0712}">
      <dsp:nvSpPr>
        <dsp:cNvPr id="0" name=""/>
        <dsp:cNvSpPr/>
      </dsp:nvSpPr>
      <dsp:spPr>
        <a:xfrm rot="5400000">
          <a:off x="4752449" y="-1778444"/>
          <a:ext cx="1169567" cy="502327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El cuerpo: como es, como se mueve</a:t>
          </a:r>
          <a:endParaRPr lang="es-A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El cuerpo en el espacio y en el tiempo</a:t>
          </a:r>
          <a:endParaRPr lang="es-A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Las habilidades motoras</a:t>
          </a:r>
          <a:endParaRPr lang="es-A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El cuidado de la salud</a:t>
          </a:r>
          <a:endParaRPr lang="es-AR" sz="1500" kern="1200" dirty="0"/>
        </a:p>
      </dsp:txBody>
      <dsp:txXfrm rot="-5400000">
        <a:off x="2825594" y="205505"/>
        <a:ext cx="4966184" cy="1055379"/>
      </dsp:txXfrm>
    </dsp:sp>
    <dsp:sp modelId="{045FB474-E799-4BAC-AD11-90D87CFB2BE3}">
      <dsp:nvSpPr>
        <dsp:cNvPr id="0" name=""/>
        <dsp:cNvSpPr/>
      </dsp:nvSpPr>
      <dsp:spPr>
        <a:xfrm>
          <a:off x="0" y="2215"/>
          <a:ext cx="2825593" cy="14619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bg1"/>
              </a:solidFill>
            </a:rPr>
            <a:t>CONOCIMIENTO Y RELACION CON EL PROPIO CUERPO Y SU MOVIMIENTO </a:t>
          </a:r>
          <a:endParaRPr lang="es-AR" sz="1700" kern="1200" dirty="0">
            <a:solidFill>
              <a:schemeClr val="bg1"/>
            </a:solidFill>
          </a:endParaRPr>
        </a:p>
      </dsp:txBody>
      <dsp:txXfrm>
        <a:off x="71367" y="73582"/>
        <a:ext cx="2682859" cy="1319225"/>
      </dsp:txXfrm>
    </dsp:sp>
    <dsp:sp modelId="{0C962A12-BFB2-458E-B212-88748DA369A9}">
      <dsp:nvSpPr>
        <dsp:cNvPr id="0" name=""/>
        <dsp:cNvSpPr/>
      </dsp:nvSpPr>
      <dsp:spPr>
        <a:xfrm rot="5400000">
          <a:off x="4752449" y="-243387"/>
          <a:ext cx="1169567" cy="5023278"/>
        </a:xfrm>
        <a:prstGeom prst="round2SameRect">
          <a:avLst/>
        </a:prstGeom>
        <a:solidFill>
          <a:schemeClr val="accent3">
            <a:tint val="40000"/>
            <a:alpha val="90000"/>
            <a:hueOff val="9098517"/>
            <a:satOff val="-17539"/>
            <a:lumOff val="690"/>
            <a:alphaOff val="0"/>
          </a:schemeClr>
        </a:solidFill>
        <a:ln w="38100" cap="flat" cmpd="sng" algn="ctr">
          <a:solidFill>
            <a:schemeClr val="accent3">
              <a:tint val="40000"/>
              <a:alpha val="90000"/>
              <a:hueOff val="9098517"/>
              <a:satOff val="-17539"/>
              <a:lumOff val="6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La orientación en el espacio</a:t>
          </a:r>
          <a:endParaRPr lang="es-A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Los objetos en el espacio y en el tiempo</a:t>
          </a:r>
          <a:endParaRPr lang="es-A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Conocimiento y cuidado del  ambiente</a:t>
          </a:r>
          <a:endParaRPr lang="es-AR" sz="1500" kern="1200" dirty="0"/>
        </a:p>
      </dsp:txBody>
      <dsp:txXfrm rot="-5400000">
        <a:off x="2825594" y="1740562"/>
        <a:ext cx="4966184" cy="1055379"/>
      </dsp:txXfrm>
    </dsp:sp>
    <dsp:sp modelId="{108CE798-CABE-4DAD-B3C1-CE25E509D44C}">
      <dsp:nvSpPr>
        <dsp:cNvPr id="0" name=""/>
        <dsp:cNvSpPr/>
      </dsp:nvSpPr>
      <dsp:spPr>
        <a:xfrm>
          <a:off x="0" y="1537272"/>
          <a:ext cx="2825593" cy="1461959"/>
        </a:xfrm>
        <a:prstGeom prst="roundRect">
          <a:avLst/>
        </a:prstGeom>
        <a:solidFill>
          <a:schemeClr val="accent3">
            <a:hueOff val="8797670"/>
            <a:satOff val="-20044"/>
            <a:lumOff val="804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bg1"/>
              </a:solidFill>
            </a:rPr>
            <a:t>CUERPO Y MOVIMIENTO EN EL CONOCIMIENTO EN RELACION CON EL ESPACIO</a:t>
          </a:r>
          <a:endParaRPr lang="es-AR" sz="1700" kern="1200" dirty="0">
            <a:solidFill>
              <a:schemeClr val="bg1"/>
            </a:solidFill>
          </a:endParaRPr>
        </a:p>
      </dsp:txBody>
      <dsp:txXfrm>
        <a:off x="71367" y="1608639"/>
        <a:ext cx="2682859" cy="1319225"/>
      </dsp:txXfrm>
    </dsp:sp>
    <dsp:sp modelId="{0F2A497A-F3F4-4EA2-B994-28BD4769AAA0}">
      <dsp:nvSpPr>
        <dsp:cNvPr id="0" name=""/>
        <dsp:cNvSpPr/>
      </dsp:nvSpPr>
      <dsp:spPr>
        <a:xfrm rot="5400000">
          <a:off x="4752449" y="1291670"/>
          <a:ext cx="1169567" cy="5023278"/>
        </a:xfrm>
        <a:prstGeom prst="round2SameRect">
          <a:avLst/>
        </a:prstGeom>
        <a:solidFill>
          <a:schemeClr val="accent3">
            <a:tint val="40000"/>
            <a:alpha val="90000"/>
            <a:hueOff val="18197034"/>
            <a:satOff val="-35078"/>
            <a:lumOff val="1381"/>
            <a:alphaOff val="0"/>
          </a:schemeClr>
        </a:solidFill>
        <a:ln w="38100" cap="flat" cmpd="sng" algn="ctr">
          <a:solidFill>
            <a:schemeClr val="accent3">
              <a:tint val="40000"/>
              <a:alpha val="90000"/>
              <a:hueOff val="18197034"/>
              <a:satOff val="-35078"/>
              <a:lumOff val="13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El juego y las reglas</a:t>
          </a:r>
          <a:endParaRPr lang="es-A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La relación con los otros en los juegos y tareas</a:t>
          </a:r>
          <a:endParaRPr lang="es-AR" sz="1500" kern="1200" dirty="0"/>
        </a:p>
      </dsp:txBody>
      <dsp:txXfrm rot="-5400000">
        <a:off x="2825594" y="3275619"/>
        <a:ext cx="4966184" cy="1055379"/>
      </dsp:txXfrm>
    </dsp:sp>
    <dsp:sp modelId="{C1AE17FB-F163-49AE-B5F1-7F2E3526B7B2}">
      <dsp:nvSpPr>
        <dsp:cNvPr id="0" name=""/>
        <dsp:cNvSpPr/>
      </dsp:nvSpPr>
      <dsp:spPr>
        <a:xfrm>
          <a:off x="0" y="3072329"/>
          <a:ext cx="2825593" cy="1461959"/>
        </a:xfrm>
        <a:prstGeom prst="roundRect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bg1"/>
              </a:solidFill>
            </a:rPr>
            <a:t>CUERPO Y MOVIMIENTO EN EL CONOCIMIENTO EN RELACION CON LOS OTROS-JUEGOS</a:t>
          </a:r>
          <a:endParaRPr lang="es-AR" sz="1700" kern="1200" dirty="0">
            <a:solidFill>
              <a:schemeClr val="bg1"/>
            </a:solidFill>
          </a:endParaRPr>
        </a:p>
      </dsp:txBody>
      <dsp:txXfrm>
        <a:off x="71367" y="3143696"/>
        <a:ext cx="2682859" cy="1319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AR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AR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9.w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4ACBB15-A1A3-4658-A115-411B353D4377}" type="datetimeFigureOut">
              <a:rPr lang="es-AR" smtClean="0"/>
              <a:t>24/08/2013</a:t>
            </a:fld>
            <a:endParaRPr lang="es-AR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2BC5CA7-D057-4D65-9948-B4327D91C2A3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94421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Autofit/>
          </a:bodyPr>
          <a:lstStyle/>
          <a:p>
            <a:pPr algn="ctr"/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Diseño Curricular para la Educación Inicial</a:t>
            </a:r>
            <a:endParaRPr lang="es-AR" sz="4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GENERAL</a:t>
            </a:r>
            <a:endParaRPr lang="es-AR" sz="5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100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060848"/>
            <a:ext cx="7334200" cy="388843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700" dirty="0" smtClean="0">
                <a:latin typeface="Arial" pitchFamily="34" charset="0"/>
                <a:cs typeface="Arial" pitchFamily="34" charset="0"/>
              </a:rPr>
            </a:br>
            <a:r>
              <a:rPr lang="es-ES" sz="2700" dirty="0">
                <a:latin typeface="Arial" pitchFamily="34" charset="0"/>
                <a:cs typeface="Arial" pitchFamily="34" charset="0"/>
              </a:rPr>
              <a:t/>
            </a:r>
            <a:br>
              <a:rPr lang="es-ES" sz="2700" dirty="0">
                <a:latin typeface="Arial" pitchFamily="34" charset="0"/>
                <a:cs typeface="Arial" pitchFamily="34" charset="0"/>
              </a:rPr>
            </a:br>
            <a:r>
              <a:rPr lang="es-ES" sz="220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A </a:t>
            </a:r>
            <a:r>
              <a:rPr lang="es-ES" sz="220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esta edad descubren y conquistan el mundo que los rodea a través de su propia acción, incorporando nuevos movimientos, conociendo su cuerpo,</a:t>
            </a:r>
            <a:br>
              <a:rPr lang="es-ES" sz="220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es-ES" sz="220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sus posibilidades y sus limites.</a:t>
            </a:r>
            <a:br>
              <a:rPr lang="es-ES" sz="220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es-ES" sz="220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es-ES" sz="220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es-ES" sz="220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Construyen de manera global las habilidades básicas, con oportunidades y </a:t>
            </a:r>
            <a:r>
              <a:rPr lang="es-ES" sz="220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experiencias</a:t>
            </a:r>
            <a:br>
              <a:rPr lang="es-ES" sz="2200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</a:br>
            <a:r>
              <a:rPr lang="es-E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dirty="0" smtClean="0"/>
              <a:t/>
            </a:r>
            <a:br>
              <a:rPr lang="es-ES" dirty="0" smtClean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548680"/>
            <a:ext cx="7029400" cy="1185312"/>
          </a:xfrm>
        </p:spPr>
        <p:txBody>
          <a:bodyPr>
            <a:noAutofit/>
          </a:bodyPr>
          <a:lstStyle/>
          <a:p>
            <a:pPr algn="ctr"/>
            <a:r>
              <a:rPr lang="es-ES" sz="3600" dirty="0" smtClean="0">
                <a:latin typeface="Kids" pitchFamily="66" charset="0"/>
              </a:rPr>
              <a:t>LA EDUCACION FISICA EN </a:t>
            </a:r>
          </a:p>
          <a:p>
            <a:pPr marL="45720" indent="0" algn="ctr">
              <a:buNone/>
            </a:pPr>
            <a:r>
              <a:rPr lang="es-ES" sz="3600" dirty="0" smtClean="0">
                <a:latin typeface="Kids" pitchFamily="66" charset="0"/>
              </a:rPr>
              <a:t>2 Y 3 AÑOS</a:t>
            </a:r>
            <a:endParaRPr lang="es-AR" sz="3600" dirty="0">
              <a:latin typeface="Kid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73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4122"/>
          </a:xfrm>
        </p:spPr>
        <p:txBody>
          <a:bodyPr/>
          <a:lstStyle/>
          <a:p>
            <a:pPr algn="ctr"/>
            <a:r>
              <a:rPr lang="es-ES" sz="3600" dirty="0" smtClean="0"/>
              <a:t>EXPERIENCIAS PARA EL DESARROLLO CORPORAL</a:t>
            </a:r>
            <a:endParaRPr lang="es-AR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988024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latin typeface="Cooper Black" pitchFamily="18" charset="0"/>
              </a:rPr>
              <a:t>En 2 y 3 años existen 4 ejes</a:t>
            </a:r>
            <a:r>
              <a:rPr lang="es-ES" dirty="0" smtClean="0"/>
              <a:t>:</a:t>
            </a:r>
          </a:p>
          <a:p>
            <a:r>
              <a:rPr lang="es-ES" dirty="0" smtClean="0"/>
              <a:t>1)Experiencias para la construcción de la identidad y la convivencia con los otros</a:t>
            </a:r>
          </a:p>
          <a:p>
            <a:r>
              <a:rPr lang="es-ES" dirty="0" smtClean="0"/>
              <a:t>2) Experiencias para el desarrollo corporal:</a:t>
            </a:r>
          </a:p>
          <a:p>
            <a:r>
              <a:rPr lang="es-ES" sz="2100" dirty="0" smtClean="0">
                <a:solidFill>
                  <a:srgbClr val="0070C0"/>
                </a:solidFill>
              </a:rPr>
              <a:t>    a) Afianzamiento de las Habilidades motoras básicas y adquisiciones de otras nuevas</a:t>
            </a:r>
          </a:p>
          <a:p>
            <a:r>
              <a:rPr lang="es-ES" sz="2100" dirty="0" smtClean="0">
                <a:solidFill>
                  <a:srgbClr val="0070C0"/>
                </a:solidFill>
              </a:rPr>
              <a:t>    b) Coordinaciones manipulativas</a:t>
            </a:r>
          </a:p>
          <a:p>
            <a:r>
              <a:rPr lang="es-ES" sz="2100" dirty="0" smtClean="0">
                <a:solidFill>
                  <a:srgbClr val="0070C0"/>
                </a:solidFill>
              </a:rPr>
              <a:t>    c)Relación con el propio cuerpo</a:t>
            </a:r>
          </a:p>
          <a:p>
            <a:r>
              <a:rPr lang="es-ES" sz="2100" dirty="0" smtClean="0">
                <a:solidFill>
                  <a:srgbClr val="0070C0"/>
                </a:solidFill>
              </a:rPr>
              <a:t>    d) Educación física: correr, saltar, trepar</a:t>
            </a:r>
          </a:p>
          <a:p>
            <a:r>
              <a:rPr lang="es-ES" dirty="0" smtClean="0"/>
              <a:t>3) Experiencias para comenzar a indagar el ambiente</a:t>
            </a:r>
          </a:p>
          <a:p>
            <a:r>
              <a:rPr lang="es-ES" dirty="0" smtClean="0"/>
              <a:t>4) Experiencias para la expresión y la comunicación</a:t>
            </a:r>
          </a:p>
          <a:p>
            <a:endParaRPr lang="es-ES" dirty="0"/>
          </a:p>
          <a:p>
            <a:r>
              <a:rPr lang="es-ES" dirty="0" smtClean="0">
                <a:solidFill>
                  <a:srgbClr val="00B050"/>
                </a:solidFill>
              </a:rPr>
              <a:t>Ubicamos la EDUCACION FISICA DENTROS DEL 2º EJE.</a:t>
            </a:r>
          </a:p>
          <a:p>
            <a:r>
              <a:rPr lang="es-ES" dirty="0" smtClean="0">
                <a:solidFill>
                  <a:srgbClr val="00B050"/>
                </a:solidFill>
              </a:rPr>
              <a:t>La propuesta educativa de este eje se desarrolla en torno al cuerpo, como instrumento de acción y como objeto de conocimiento </a:t>
            </a:r>
          </a:p>
          <a:p>
            <a:r>
              <a:rPr lang="es-ES" dirty="0" smtClean="0">
                <a:solidFill>
                  <a:srgbClr val="0070C0"/>
                </a:solidFill>
                <a:latin typeface="Arial Black" pitchFamily="34" charset="0"/>
              </a:rPr>
              <a:t>LOS EJES DE LA EDUCACION FISICA SON: </a:t>
            </a:r>
            <a:endParaRPr lang="es-AR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88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290955"/>
              </p:ext>
            </p:extLst>
          </p:nvPr>
        </p:nvGraphicFramePr>
        <p:xfrm>
          <a:off x="467544" y="764704"/>
          <a:ext cx="8183562" cy="4979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6814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9248"/>
          </a:xfrm>
        </p:spPr>
        <p:txBody>
          <a:bodyPr>
            <a:norm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LOS CONTENIDOS ESTAN ORGANIZADOS A PARTIR DE LOS SIGUIENTES EJES:</a:t>
            </a:r>
          </a:p>
          <a:p>
            <a:endParaRPr lang="es-AR" sz="1600" dirty="0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EDUCACION FISICA EN 4 Y 5 AÑOS</a:t>
            </a:r>
            <a:endParaRPr lang="es-AR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017271972"/>
              </p:ext>
            </p:extLst>
          </p:nvPr>
        </p:nvGraphicFramePr>
        <p:xfrm>
          <a:off x="467544" y="1628800"/>
          <a:ext cx="784887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01482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Nivel inicial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7467600" cy="4873752"/>
          </a:xfrm>
        </p:spPr>
        <p:txBody>
          <a:bodyPr>
            <a:normAutofit/>
          </a:bodyPr>
          <a:lstStyle/>
          <a:p>
            <a:r>
              <a:rPr lang="es-ES" dirty="0" smtClean="0"/>
              <a:t>Responsable de la educación del niño desde 45 días 5 años</a:t>
            </a:r>
          </a:p>
          <a:p>
            <a:r>
              <a:rPr lang="es-ES" dirty="0" smtClean="0"/>
              <a:t>Conquista su identidad para poder observar e interpretar su universo de cosas y valores</a:t>
            </a:r>
          </a:p>
          <a:p>
            <a:r>
              <a:rPr lang="es-ES" dirty="0" smtClean="0"/>
              <a:t>Toma al niño como protagonista</a:t>
            </a:r>
          </a:p>
          <a:p>
            <a:r>
              <a:rPr lang="es-ES" dirty="0" smtClean="0"/>
              <a:t>Asegura la satisfacción de sus necesidades (afectivas, físicas, sociales, cognitivas, </a:t>
            </a:r>
            <a:r>
              <a:rPr lang="es-ES" dirty="0" err="1" smtClean="0"/>
              <a:t>etc</a:t>
            </a:r>
            <a:r>
              <a:rPr lang="es-ES" dirty="0" smtClean="0"/>
              <a:t>)</a:t>
            </a:r>
          </a:p>
          <a:p>
            <a:r>
              <a:rPr lang="es-ES" dirty="0" smtClean="0"/>
              <a:t>Concibe al niño con su historia, cultura, que lo anclan a un determinado tiempo y espacio</a:t>
            </a:r>
          </a:p>
          <a:p>
            <a:r>
              <a:rPr lang="es-ES" dirty="0" smtClean="0"/>
              <a:t>Integra a la familia y a la comunidad</a:t>
            </a:r>
          </a:p>
          <a:p>
            <a:r>
              <a:rPr lang="es-ES" dirty="0" smtClean="0"/>
              <a:t>Es abierta e integral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0078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5"/>
                </a:solidFill>
              </a:rPr>
              <a:t>SU FIN ES</a:t>
            </a:r>
            <a:r>
              <a:rPr lang="es-ES" dirty="0" smtClean="0"/>
              <a:t>…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s-ES" sz="3200" dirty="0" smtClean="0">
                <a:latin typeface="Garfield" pitchFamily="2" charset="0"/>
              </a:rPr>
              <a:t>QUE EL NIÑO ALCANCE UNA PROGRESIVA COMPRENSION Y ORGANIZACIÓN DE LA REALIDAD, ENRIQUECIENDO SU INTEGRACION DEL AMBITO ESCOLAR Y SOCIAL</a:t>
            </a:r>
            <a:endParaRPr lang="es-AR" sz="3200" dirty="0">
              <a:latin typeface="Garfie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39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99247" y="764704"/>
            <a:ext cx="7745505" cy="5361458"/>
          </a:xfrm>
        </p:spPr>
        <p:txBody>
          <a:bodyPr/>
          <a:lstStyle/>
          <a:p>
            <a:r>
              <a:rPr lang="es-ES" dirty="0" smtClean="0">
                <a:latin typeface="Arial Black" pitchFamily="34" charset="0"/>
              </a:rPr>
              <a:t>SOCIALIZAR</a:t>
            </a:r>
            <a:r>
              <a:rPr lang="es-ES" dirty="0" smtClean="0"/>
              <a:t>:  PROCESO DE INCORPORACION DE LAS NORMAS DE LA CONVIVENCIA SOCIAL (HABITOS, PAUTAS, NORMAS, ACTITUDES, ETC) ASI LOGRARA RECONOCERSE Y QUE SEA RECONOCIDO COMO SUJETOS SOCIAL</a:t>
            </a:r>
          </a:p>
          <a:p>
            <a:endParaRPr lang="es-ES" dirty="0"/>
          </a:p>
          <a:p>
            <a:r>
              <a:rPr lang="es-ES" dirty="0" smtClean="0">
                <a:latin typeface="Arial Black" pitchFamily="34" charset="0"/>
              </a:rPr>
              <a:t>ALFABETIZAR</a:t>
            </a:r>
            <a:r>
              <a:rPr lang="es-ES" dirty="0" smtClean="0"/>
              <a:t>: PROCESO POR EL CUAL EL NIÑO UTILIZA INTELIGENTEMENTE SUS ESQUEMAS DE CONOCIMIENTOS PARA APROPIARSE DE LOS OBJETOS DE SU CULTURA, COMO LA CAPACIDAD DE COMPRENDER LOS SIGNIFICADOS PRODUCIDOS POR OTROS Y </a:t>
            </a:r>
            <a:r>
              <a:rPr lang="es-ES" dirty="0"/>
              <a:t> </a:t>
            </a:r>
            <a:r>
              <a:rPr lang="es-ES" dirty="0" smtClean="0"/>
              <a:t>A LA VEZ PRODUCIR NUEVOS SIGNIFICADOS, CONOCER, INTERPRETAR Y MODIFICAR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796296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08368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dirty="0" smtClean="0">
                <a:latin typeface="Garfield" pitchFamily="2" charset="0"/>
              </a:rPr>
              <a:t>EDUCACION FISICA</a:t>
            </a:r>
            <a:endParaRPr lang="es-AR" sz="4800" dirty="0">
              <a:latin typeface="Garfie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0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228117"/>
              </p:ext>
            </p:extLst>
          </p:nvPr>
        </p:nvGraphicFramePr>
        <p:xfrm>
          <a:off x="1435100" y="404664"/>
          <a:ext cx="7499350" cy="5843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4142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395584"/>
              </p:ext>
            </p:extLst>
          </p:nvPr>
        </p:nvGraphicFramePr>
        <p:xfrm>
          <a:off x="539552" y="548680"/>
          <a:ext cx="813690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555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itchFamily="34" charset="0"/>
              </a:rPr>
              <a:t>EJES Y CONTENIDOS</a:t>
            </a:r>
            <a:br>
              <a:rPr lang="es-E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r>
              <a:rPr lang="es-E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itchFamily="34" charset="0"/>
              </a:rPr>
              <a:t>45 DIAS A 1 AÑO</a:t>
            </a:r>
            <a:endParaRPr lang="es-AR" sz="3200" dirty="0">
              <a:solidFill>
                <a:schemeClr val="accent5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040050"/>
              </p:ext>
            </p:extLst>
          </p:nvPr>
        </p:nvGraphicFramePr>
        <p:xfrm>
          <a:off x="685800" y="1600200"/>
          <a:ext cx="7772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458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itchFamily="34" charset="0"/>
              </a:rPr>
              <a:t>EJES Y CONTENIDOS </a:t>
            </a:r>
            <a:br>
              <a:rPr lang="es-E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r>
              <a:rPr lang="es-E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itchFamily="34" charset="0"/>
              </a:rPr>
              <a:t>1 A 2 AÑOS</a:t>
            </a:r>
            <a:endParaRPr lang="es-AR" dirty="0">
              <a:solidFill>
                <a:schemeClr val="accent5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518290"/>
              </p:ext>
            </p:extLst>
          </p:nvPr>
        </p:nvGraphicFramePr>
        <p:xfrm>
          <a:off x="685800" y="1600200"/>
          <a:ext cx="7772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118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op urbano">
  <a:themeElements>
    <a:clrScheme name="pop urbano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pop urbano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op urban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572</TotalTime>
  <Words>806</Words>
  <Application>Microsoft Office PowerPoint</Application>
  <PresentationFormat>Presentación en pantalla (4:3)</PresentationFormat>
  <Paragraphs>116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Mirador</vt:lpstr>
      <vt:lpstr>Brío</vt:lpstr>
      <vt:lpstr>Chincheta</vt:lpstr>
      <vt:lpstr>Papel</vt:lpstr>
      <vt:lpstr>pop urbano</vt:lpstr>
      <vt:lpstr>Adyacencia</vt:lpstr>
      <vt:lpstr>Aspecto</vt:lpstr>
      <vt:lpstr>Diseño Curricular para la Educación Inicial</vt:lpstr>
      <vt:lpstr>Nivel inicial</vt:lpstr>
      <vt:lpstr>SU FIN ES…</vt:lpstr>
      <vt:lpstr>Presentación de PowerPoint</vt:lpstr>
      <vt:lpstr>EDUCACION FISICA</vt:lpstr>
      <vt:lpstr>Presentación de PowerPoint</vt:lpstr>
      <vt:lpstr>Presentación de PowerPoint</vt:lpstr>
      <vt:lpstr>EJES Y CONTENIDOS 45 DIAS A 1 AÑO</vt:lpstr>
      <vt:lpstr>EJES Y CONTENIDOS  1 A 2 AÑOS</vt:lpstr>
      <vt:lpstr>  A esta edad descubren y conquistan el mundo que los rodea a través de su propia acción, incorporando nuevos movimientos, conociendo su cuerpo,  sus posibilidades y sus limites.  Construyen de manera global las habilidades básicas, con oportunidades y experiencias   </vt:lpstr>
      <vt:lpstr>EXPERIENCIAS PARA EL DESARROLLO CORPORAL</vt:lpstr>
      <vt:lpstr>Presentación de PowerPoint</vt:lpstr>
      <vt:lpstr>EDUCACION FISICA EN 4 Y 5 AÑOS</vt:lpstr>
    </vt:vector>
  </TitlesOfParts>
  <Company>Freemanworld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Curricular para la Educación Inicial</dc:title>
  <dc:creator>Usuario</dc:creator>
  <cp:lastModifiedBy>Usuario</cp:lastModifiedBy>
  <cp:revision>28</cp:revision>
  <dcterms:created xsi:type="dcterms:W3CDTF">2013-08-23T13:22:57Z</dcterms:created>
  <dcterms:modified xsi:type="dcterms:W3CDTF">2013-08-24T22:58:26Z</dcterms:modified>
</cp:coreProperties>
</file>